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4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1439" r:id="rId130"/>
    <p:sldId id="789" r:id="rId131"/>
    <p:sldId id="1440" r:id="rId132"/>
    <p:sldId id="1441" r:id="rId133"/>
    <p:sldId id="1442" r:id="rId134"/>
    <p:sldId id="1443" r:id="rId135"/>
    <p:sldId id="1444" r:id="rId136"/>
    <p:sldId id="1445" r:id="rId137"/>
    <p:sldId id="1446" r:id="rId138"/>
    <p:sldId id="1447" r:id="rId139"/>
    <p:sldId id="1449" r:id="rId140"/>
    <p:sldId id="1450" r:id="rId141"/>
    <p:sldId id="1448"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handoutMaster" Target="handoutMasters/handoutMaster1.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example, src/third_party/chromiumos-overlay/virtual/target-os/target-os-1.ebuild is the base ebuild containing all the packages in Chrome OS. This ebuild lists all other top-level Chromium OS packages as explicit dependencies. Thus, all of Chromium OS is built when building this one package.</a:t>
            </a:r>
            <a:endParaRPr lang="en-US"/>
          </a:p>
          <a:p>
            <a:r>
              <a:rPr lang="x-none" altLang="en-US"/>
              <a:t>ex. </a:t>
            </a:r>
            <a:r>
              <a:rPr lang="en-US"/>
              <a:t>emerge-x86-generic --getbinpkg --usepkg --with-bdeps y app-arch/tar </a:t>
            </a:r>
            <a:r>
              <a:rPr lang="x-none" altLang="en-US"/>
              <a:t>that the parameters "--getbinpkg --usepkg --with-bdeps" only fetch binary packages from google server, not go through compiling.</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https://blog.csdn.net/eliot_shao/article/details/52474348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宋体" panose="02010600030101010101" pitchFamily="2" charset="-122"/>
        </a:defRPr>
      </a:lvl2pPr>
      <a:lvl3pPr algn="l" rtl="0" fontAlgn="base">
        <a:spcBef>
          <a:spcPct val="0"/>
        </a:spcBef>
        <a:spcAft>
          <a:spcPct val="0"/>
        </a:spcAft>
        <a:defRPr sz="3600">
          <a:solidFill>
            <a:schemeClr val="tx1"/>
          </a:solidFill>
          <a:latin typeface="Arial" charset="0"/>
          <a:ea typeface="宋体" panose="02010600030101010101" pitchFamily="2" charset="-122"/>
        </a:defRPr>
      </a:lvl3pPr>
      <a:lvl4pPr algn="l" rtl="0" fontAlgn="base">
        <a:spcBef>
          <a:spcPct val="0"/>
        </a:spcBef>
        <a:spcAft>
          <a:spcPct val="0"/>
        </a:spcAft>
        <a:defRPr sz="3600">
          <a:solidFill>
            <a:schemeClr val="tx1"/>
          </a:solidFill>
          <a:latin typeface="Arial" charset="0"/>
          <a:ea typeface="宋体" panose="02010600030101010101" pitchFamily="2" charset="-122"/>
        </a:defRPr>
      </a:lvl4pPr>
      <a:lvl5pPr algn="l" rtl="0" fontAlgn="base">
        <a:spcBef>
          <a:spcPct val="0"/>
        </a:spcBef>
        <a:spcAft>
          <a:spcPct val="0"/>
        </a:spcAft>
        <a:defRPr sz="3600">
          <a:solidFill>
            <a:schemeClr val="tx1"/>
          </a:solidFill>
          <a:latin typeface="Arial" charset="0"/>
          <a:ea typeface="宋体" panose="02010600030101010101" pitchFamily="2" charset="-122"/>
        </a:defRPr>
      </a:lvl5pPr>
      <a:lvl6pPr marL="457200" algn="l" rtl="0" fontAlgn="base">
        <a:spcBef>
          <a:spcPct val="0"/>
        </a:spcBef>
        <a:spcAft>
          <a:spcPct val="0"/>
        </a:spcAft>
        <a:defRPr sz="3600">
          <a:solidFill>
            <a:schemeClr val="tx1"/>
          </a:solidFill>
          <a:latin typeface="Arial" charset="0"/>
          <a:ea typeface="宋体" panose="02010600030101010101" pitchFamily="2" charset="-122"/>
        </a:defRPr>
      </a:lvl6pPr>
      <a:lvl7pPr marL="914400" algn="l" rtl="0" fontAlgn="base">
        <a:spcBef>
          <a:spcPct val="0"/>
        </a:spcBef>
        <a:spcAft>
          <a:spcPct val="0"/>
        </a:spcAft>
        <a:defRPr sz="3600">
          <a:solidFill>
            <a:schemeClr val="tx1"/>
          </a:solidFill>
          <a:latin typeface="Arial" charset="0"/>
          <a:ea typeface="宋体" panose="02010600030101010101" pitchFamily="2" charset="-122"/>
        </a:defRPr>
      </a:lvl7pPr>
      <a:lvl8pPr marL="1371600" algn="l" rtl="0" fontAlgn="base">
        <a:spcBef>
          <a:spcPct val="0"/>
        </a:spcBef>
        <a:spcAft>
          <a:spcPct val="0"/>
        </a:spcAft>
        <a:defRPr sz="3600">
          <a:solidFill>
            <a:schemeClr val="tx1"/>
          </a:solidFill>
          <a:latin typeface="Arial" charset="0"/>
          <a:ea typeface="宋体" panose="02010600030101010101" pitchFamily="2" charset="-122"/>
        </a:defRPr>
      </a:lvl8pPr>
      <a:lvl9pPr marL="1828800" algn="l" rtl="0" fontAlgn="base">
        <a:spcBef>
          <a:spcPct val="0"/>
        </a:spcBef>
        <a:spcAft>
          <a:spcPct val="0"/>
        </a:spcAft>
        <a:defRPr sz="3600">
          <a:solidFill>
            <a:schemeClr val="tx1"/>
          </a:solidFill>
          <a:latin typeface="Arial"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4417" y="2472055"/>
            <a:ext cx="10943167" cy="1082675"/>
          </a:xfrm>
        </p:spPr>
        <p:txBody>
          <a:bodyPr/>
          <a:lstStyle/>
          <a:p>
            <a:pPr algn="ctr"/>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charset="0"/>
              </a:rPr>
              <a:t>Ozone-gbm</a:t>
            </a:r>
            <a:endParaRPr lang="en-US">
              <a:latin typeface="Abyssinica SIL" charset="0"/>
            </a:endParaRPr>
          </a:p>
          <a:p>
            <a:pPr marL="285750" indent="-285750" algn="l" fontAlgn="auto">
              <a:lnSpc>
                <a:spcPct val="150000"/>
              </a:lnSpc>
              <a:buFont typeface="Arial" charset="0"/>
              <a:buChar char="•"/>
            </a:pPr>
            <a:r>
              <a:rPr lang="en-US" sz="1600">
                <a:latin typeface="Abyssinica SIL" charset="0"/>
              </a:rPr>
              <a:t>Ozone-gbm is one of the Ozone backends that allows ChromeOS to interact directly with DRM/KMS and evdev to remove the X11 dependency. </a:t>
            </a:r>
            <a:endParaRPr lang="en-US" sz="1600">
              <a:latin typeface="Abyssinica SIL" charset="0"/>
            </a:endParaRPr>
          </a:p>
          <a:p>
            <a:pPr marL="285750" indent="-285750" algn="l" fontAlgn="auto">
              <a:lnSpc>
                <a:spcPct val="150000"/>
              </a:lnSpc>
              <a:buFont typeface="Arial" charset="0"/>
              <a:buChar char="•"/>
            </a:pPr>
            <a:r>
              <a:rPr lang="en-US" sz="1600">
                <a:latin typeface="Abyssinica SIL"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- 1</a:t>
            </a:r>
            <a:endParaRPr lang="x-none" altLang="en-US" sz="2800"/>
          </a:p>
        </p:txBody>
      </p:sp>
      <p:sp>
        <p:nvSpPr>
          <p:cNvPr id="3" name="Content Placeholder 2"/>
          <p:cNvSpPr>
            <a:spLocks noGrp="1"/>
          </p:cNvSpPr>
          <p:nvPr>
            <p:ph idx="1"/>
          </p:nvPr>
        </p:nvSpPr>
        <p:spPr>
          <a:xfrm>
            <a:off x="609600" y="826135"/>
            <a:ext cx="10245090" cy="5992495"/>
          </a:xfrm>
        </p:spPr>
        <p:txBody>
          <a:bodyPr/>
          <a:lstStyle/>
          <a:p>
            <a:pPr marL="0" indent="0">
              <a:buNone/>
            </a:pPr>
            <a:r>
              <a:rPr lang="x-none" altLang="en-US" sz="1200"/>
              <a:t>I</a:t>
            </a:r>
            <a:r>
              <a:rPr lang="en-US" sz="1200"/>
              <a:t>ntroduction</a:t>
            </a:r>
            <a:endParaRPr lang="en-US" sz="1200"/>
          </a:p>
          <a:p>
            <a:pPr marL="0" indent="0">
              <a:buNone/>
            </a:pPr>
            <a:r>
              <a:rPr lang="en-US" sz="1200"/>
              <a:t>To debug on system lockup issues, it is required to enable lockup detector features in Linux kernel for further debugging.</a:t>
            </a:r>
            <a:endParaRPr lang="en-US" sz="1200"/>
          </a:p>
          <a:p>
            <a:pPr marL="0" indent="0">
              <a:buNone/>
            </a:pPr>
            <a:r>
              <a:rPr lang="en-US" sz="1200"/>
              <a:t>With the help of using lockup detector in Linux kernel, 2 types of lockup can be detected.</a:t>
            </a:r>
            <a:endParaRPr lang="en-US" sz="1200"/>
          </a:p>
          <a:p>
            <a:pPr marL="0" indent="0">
              <a:buNone/>
            </a:pPr>
            <a:r>
              <a:rPr lang="en-US" sz="1200"/>
              <a:t>    Soft Lockup</a:t>
            </a:r>
            <a:endParaRPr lang="en-US" sz="1200"/>
          </a:p>
          <a:p>
            <a:pPr marL="0" indent="0">
              <a:buNone/>
            </a:pPr>
            <a:r>
              <a:rPr lang="en-US" sz="1200"/>
              <a:t>    Softlockups are bugs that cause the kernel to loop in kernel</a:t>
            </a:r>
            <a:endParaRPr lang="en-US" sz="1200"/>
          </a:p>
          <a:p>
            <a:pPr marL="0" indent="0">
              <a:buNone/>
            </a:pPr>
            <a:r>
              <a:rPr lang="en-US" sz="1200"/>
              <a:t>    mode for more than 20 seconds, without giving other tasks a</a:t>
            </a:r>
            <a:endParaRPr lang="en-US" sz="1200"/>
          </a:p>
          <a:p>
            <a:pPr marL="0" indent="0">
              <a:buNone/>
            </a:pPr>
            <a:r>
              <a:rPr lang="en-US" sz="1200"/>
              <a:t>    chance to run. The current stack trace is displayed upon</a:t>
            </a:r>
            <a:endParaRPr lang="en-US" sz="1200"/>
          </a:p>
          <a:p>
            <a:pPr marL="0" indent="0">
              <a:buNone/>
            </a:pPr>
            <a:r>
              <a:rPr lang="en-US" sz="1200"/>
              <a:t>    detection and the system will stay locked up.</a:t>
            </a:r>
            <a:endParaRPr lang="en-US" sz="1200"/>
          </a:p>
          <a:p>
            <a:pPr marL="0" indent="0">
              <a:buNone/>
            </a:pPr>
            <a:r>
              <a:rPr lang="en-US" sz="1200"/>
              <a:t>    Hard Lockup</a:t>
            </a:r>
            <a:endParaRPr lang="en-US" sz="1200"/>
          </a:p>
          <a:p>
            <a:pPr marL="0" indent="0">
              <a:buNone/>
            </a:pPr>
            <a:r>
              <a:rPr lang="en-US" sz="1200"/>
              <a:t>    Hardlockups are bugs that cause the CPU to loop in kernel mode</a:t>
            </a:r>
            <a:endParaRPr lang="en-US" sz="1200"/>
          </a:p>
          <a:p>
            <a:pPr marL="0" indent="0">
              <a:buNone/>
            </a:pPr>
            <a:r>
              <a:rPr lang="en-US" sz="1200"/>
              <a:t>    for more than 10 seconds, without letting other interrupts have a</a:t>
            </a:r>
            <a:endParaRPr lang="en-US" sz="1200"/>
          </a:p>
          <a:p>
            <a:pPr marL="0" indent="0">
              <a:buNone/>
            </a:pPr>
            <a:r>
              <a:rPr lang="en-US" sz="1200"/>
              <a:t>    chance to run. The current stack trace is displayed upon detection</a:t>
            </a:r>
            <a:endParaRPr lang="en-US" sz="1200"/>
          </a:p>
          <a:p>
            <a:pPr marL="0" indent="0">
              <a:buNone/>
            </a:pPr>
            <a:r>
              <a:rPr lang="en-US" sz="1200"/>
              <a:t>    and the system will stay locked up.</a:t>
            </a:r>
            <a:endParaRPr lang="en-US" sz="1200"/>
          </a:p>
          <a:p>
            <a:pPr marL="0" indent="0">
              <a:buNone/>
            </a:pPr>
            <a:r>
              <a:rPr lang="en-US" sz="1200"/>
              <a:t>For more information, please refer to http://lxr.free-electrons.com/source/Documentation/lockup-watchdogs.txt?v=4.1</a:t>
            </a:r>
            <a:endParaRPr lang="en-US" sz="1200"/>
          </a:p>
          <a:p>
            <a:pPr marL="0" indent="0">
              <a:buNone/>
            </a:pPr>
            <a:endParaRPr lang="en-US" sz="1200"/>
          </a:p>
          <a:p>
            <a:pPr marL="0" indent="0">
              <a:buNone/>
            </a:pPr>
            <a:r>
              <a:rPr lang="en-US" sz="1200"/>
              <a:t>Kernel settings</a:t>
            </a:r>
            <a:endParaRPr lang="en-US" sz="1200"/>
          </a:p>
          <a:p>
            <a:pPr marL="0" indent="0">
              <a:buNone/>
            </a:pPr>
            <a:r>
              <a:rPr lang="en-US" sz="1200"/>
              <a:t>Enabling Lockup detector can be done by adding extra feature in defconfig.</a:t>
            </a:r>
            <a:endParaRPr lang="en-US" sz="1200"/>
          </a:p>
          <a:p>
            <a:pPr marL="0" indent="0">
              <a:buNone/>
            </a:pPr>
            <a:r>
              <a:rPr lang="en-US" sz="1200"/>
              <a:t>The following features are enabled to test on both MRB and Customer device (LGE HKMC).</a:t>
            </a:r>
            <a:endParaRPr lang="en-US" sz="1200"/>
          </a:p>
          <a:p>
            <a:pPr marL="0" indent="0">
              <a:buNone/>
            </a:pPr>
            <a:r>
              <a:rPr lang="en-US" sz="1000"/>
              <a:t>    defconfig (</a:t>
            </a:r>
            <a:r>
              <a:rPr lang="x-none" altLang="en-US" sz="1000"/>
              <a:t>XXX</a:t>
            </a:r>
            <a:r>
              <a:rPr lang="en-US" sz="1000"/>
              <a:t>_x86_64_</a:t>
            </a:r>
            <a:r>
              <a:rPr lang="x-none" altLang="en-US" sz="1000"/>
              <a:t>YYY</a:t>
            </a:r>
            <a:r>
              <a:rPr lang="en-US" sz="1000"/>
              <a:t>_defconfig)</a:t>
            </a:r>
            <a:endParaRPr lang="en-US" sz="1000"/>
          </a:p>
          <a:p>
            <a:pPr marL="0" indent="0">
              <a:buNone/>
            </a:pPr>
            <a:r>
              <a:rPr lang="en-US" sz="1000"/>
              <a:t>        CONFIG_LOCKUP_DETECTOR=y</a:t>
            </a:r>
            <a:endParaRPr lang="en-US" sz="1000"/>
          </a:p>
          <a:p>
            <a:pPr marL="0" indent="0">
              <a:buNone/>
            </a:pPr>
            <a:r>
              <a:rPr lang="en-US" sz="1000"/>
              <a:t>        CONFIG_HARDLOCKUP_DETECTOR=y</a:t>
            </a:r>
            <a:endParaRPr lang="en-US" sz="1000"/>
          </a:p>
          <a:p>
            <a:pPr marL="0" indent="0">
              <a:buNone/>
            </a:pPr>
            <a:r>
              <a:rPr lang="en-US" sz="1000"/>
              <a:t>        CONFIG_BOOTPARAM_HARDLOCKUP_PANIC=y</a:t>
            </a:r>
            <a:endParaRPr lang="en-US" sz="1000"/>
          </a:p>
          <a:p>
            <a:pPr marL="0" indent="0">
              <a:buNone/>
            </a:pPr>
            <a:r>
              <a:rPr lang="en-US" sz="1000"/>
              <a:t>        CONFIG_BOOTPARAM_HARDLOCKUP_PANIC_VALUE=1</a:t>
            </a:r>
            <a:endParaRPr lang="en-US" sz="1000"/>
          </a:p>
          <a:p>
            <a:pPr marL="0" indent="0">
              <a:buNone/>
            </a:pPr>
            <a:r>
              <a:rPr lang="en-US" sz="1000"/>
              <a:t>        CONFIG_BOOTPARAM_SOFTLOCKUP_PANIC=y</a:t>
            </a:r>
            <a:endParaRPr lang="en-US" sz="1000"/>
          </a:p>
          <a:p>
            <a:pPr marL="0" indent="0">
              <a:buNone/>
            </a:pPr>
            <a:r>
              <a:rPr lang="en-US" sz="1000"/>
              <a:t>        CONFIG_BOOTPARAM_SOFTLOCKUP_PANIC_VALUE=1</a:t>
            </a:r>
            <a:endParaRPr lang="en-US" sz="1000"/>
          </a:p>
          <a:p>
            <a:pPr marL="0" indent="0">
              <a:buNone/>
            </a:pPr>
            <a:r>
              <a:rPr lang="en-US" sz="1000"/>
              <a:t>    Kernel command-line (optional)</a:t>
            </a:r>
            <a:endParaRPr lang="en-US" sz="1000"/>
          </a:p>
          <a:p>
            <a:pPr marL="0" indent="0">
              <a:buNone/>
            </a:pPr>
            <a:r>
              <a:rPr lang="en-US" sz="1000"/>
              <a:t>        nmi_watchdog=1</a:t>
            </a:r>
            <a:endParaRPr lang="en-US" sz="10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- 2</a:t>
            </a:r>
            <a:endParaRPr lang="x-none" altLang="en-US" sz="2800"/>
          </a:p>
        </p:txBody>
      </p:sp>
      <p:sp>
        <p:nvSpPr>
          <p:cNvPr id="3" name="Content Placeholder 2"/>
          <p:cNvSpPr>
            <a:spLocks noGrp="1"/>
          </p:cNvSpPr>
          <p:nvPr>
            <p:ph idx="1"/>
          </p:nvPr>
        </p:nvSpPr>
        <p:spPr>
          <a:xfrm>
            <a:off x="610235" y="828040"/>
            <a:ext cx="9160510" cy="5673090"/>
          </a:xfrm>
        </p:spPr>
        <p:txBody>
          <a:bodyPr/>
          <a:lstStyle/>
          <a:p>
            <a:pPr marL="0" indent="0">
              <a:buNone/>
            </a:pPr>
            <a:r>
              <a:rPr sz="1200"/>
              <a:t>Tips</a:t>
            </a:r>
            <a:endParaRPr sz="1200"/>
          </a:p>
          <a:p>
            <a:pPr marL="0" indent="0">
              <a:buNone/>
            </a:pPr>
            <a:r>
              <a:rPr sz="1200"/>
              <a:t>When lockup is detected by kernel, it will print single call stack which is detected by kernel. But in real world, backtrace for ALL CPU are very helpful to debug deadlock issue.</a:t>
            </a:r>
            <a:endParaRPr sz="1200"/>
          </a:p>
          <a:p>
            <a:pPr marL="0" indent="0">
              <a:buNone/>
            </a:pPr>
            <a:r>
              <a:rPr sz="1200"/>
              <a:t>It is good if customer has enabled KGDB/KDB, KEXEC/KDUMP or Ramdump, but as these kinds of features are limited, need to modify panic() function to get backtrace for all CPU.</a:t>
            </a:r>
            <a:endParaRPr sz="1200"/>
          </a:p>
          <a:p>
            <a:pPr marL="0" indent="0">
              <a:buNone/>
            </a:pPr>
            <a:r>
              <a:rPr sz="1200"/>
              <a:t>all_cpu_backtrace.patch</a:t>
            </a:r>
            <a:endParaRPr sz="1200"/>
          </a:p>
          <a:p>
            <a:pPr marL="0" indent="0">
              <a:buNone/>
            </a:pPr>
            <a:r>
              <a:rPr lang="x-none" sz="1200"/>
              <a:t>==================</a:t>
            </a:r>
            <a:endParaRPr lang="x-none" sz="1200"/>
          </a:p>
          <a:p>
            <a:pPr marL="0" indent="0">
              <a:buNone/>
            </a:pPr>
            <a:r>
              <a:rPr lang="x-none" sz="1200"/>
              <a:t>diff --git a/kernel/panic.c b/kernel/panic.c</a:t>
            </a:r>
            <a:endParaRPr lang="x-none" sz="1200"/>
          </a:p>
          <a:p>
            <a:pPr marL="0" indent="0">
              <a:buNone/>
            </a:pPr>
            <a:r>
              <a:rPr lang="x-none" sz="1200"/>
              <a:t>index a4f7820..1e77aed 100644</a:t>
            </a:r>
            <a:endParaRPr lang="x-none" sz="1200"/>
          </a:p>
          <a:p>
            <a:pPr marL="0" indent="0">
              <a:buNone/>
            </a:pPr>
            <a:r>
              <a:rPr lang="x-none" sz="1200"/>
              <a:t>--- a/kernel/panic.c</a:t>
            </a:r>
            <a:endParaRPr lang="x-none" sz="1200"/>
          </a:p>
          <a:p>
            <a:pPr marL="0" indent="0">
              <a:buNone/>
            </a:pPr>
            <a:r>
              <a:rPr lang="x-none" sz="1200"/>
              <a:t>+++ b/kernel/panic.c</a:t>
            </a:r>
            <a:endParaRPr lang="x-none" sz="1200"/>
          </a:p>
          <a:p>
            <a:pPr marL="0" indent="0">
              <a:buNone/>
            </a:pPr>
            <a:r>
              <a:rPr lang="x-none" sz="1200"/>
              <a:t>@@ -126,7 +126,11 @@ void panic(const char *fmt, ...)</a:t>
            </a:r>
            <a:endParaRPr lang="x-none" sz="1200"/>
          </a:p>
          <a:p>
            <a:pPr marL="0" indent="0">
              <a:buNone/>
            </a:pPr>
            <a:r>
              <a:rPr lang="x-none" sz="1200"/>
              <a:t>* unfortunately means it may not be hardened to work in a panic</a:t>
            </a:r>
            <a:endParaRPr lang="x-none" sz="1200"/>
          </a:p>
          <a:p>
            <a:pPr marL="0" indent="0">
              <a:buNone/>
            </a:pPr>
            <a:r>
              <a:rPr lang="x-none" sz="1200"/>
              <a:t>* situation.</a:t>
            </a:r>
            <a:endParaRPr lang="x-none" sz="1200"/>
          </a:p>
          <a:p>
            <a:pPr marL="0" indent="0">
              <a:buNone/>
            </a:pPr>
            <a:r>
              <a:rPr lang="x-none" sz="1200"/>
              <a:t>*/</a:t>
            </a:r>
            <a:endParaRPr lang="x-none" sz="1200"/>
          </a:p>
          <a:p>
            <a:pPr marL="0" indent="0">
              <a:buNone/>
            </a:pPr>
            <a:r>
              <a:rPr lang="x-none" sz="1200"/>
              <a:t>+#if 0</a:t>
            </a:r>
            <a:endParaRPr lang="x-none" sz="1200"/>
          </a:p>
          <a:p>
            <a:pPr marL="0" indent="0">
              <a:buNone/>
            </a:pPr>
            <a:r>
              <a:rPr lang="x-none" sz="1200"/>
              <a:t>smp_send_stop();</a:t>
            </a:r>
            <a:endParaRPr lang="x-none" sz="1200"/>
          </a:p>
          <a:p>
            <a:pPr marL="0" indent="0">
              <a:buNone/>
            </a:pPr>
            <a:r>
              <a:rPr lang="x-none" sz="1200"/>
              <a:t>+#else</a:t>
            </a:r>
            <a:endParaRPr lang="x-none" sz="1200"/>
          </a:p>
          <a:p>
            <a:pPr marL="0" indent="0">
              <a:buNone/>
            </a:pPr>
            <a:r>
              <a:rPr lang="x-none" sz="1200"/>
              <a:t>+ trigger_all_cpu_backtrace();</a:t>
            </a:r>
            <a:endParaRPr lang="x-none" sz="1200"/>
          </a:p>
          <a:p>
            <a:pPr marL="0" indent="0">
              <a:buNone/>
            </a:pPr>
            <a:r>
              <a:rPr lang="x-none" sz="1200"/>
              <a:t>+#endif</a:t>
            </a:r>
            <a:endParaRPr lang="x-none" sz="1200"/>
          </a:p>
          <a:p>
            <a:pPr marL="0" indent="0">
              <a:buNone/>
            </a:pPr>
            <a:r>
              <a:rPr lang="x-none" sz="1200"/>
              <a:t>/*</a:t>
            </a:r>
            <a:endParaRPr lang="x-none" sz="1200"/>
          </a:p>
          <a:p>
            <a:pPr marL="0" indent="0">
              <a:buNone/>
            </a:pPr>
            <a:r>
              <a:rPr lang="x-none" sz="1200"/>
              <a:t>* Run any panic handlers, including those that might need to</a:t>
            </a:r>
            <a:endParaRPr lang="x-none" sz="1200"/>
          </a:p>
        </p:txBody>
      </p:sp>
      <p:sp>
        <p:nvSpPr>
          <p:cNvPr id="4" name="Text Box 3"/>
          <p:cNvSpPr txBox="1"/>
          <p:nvPr/>
        </p:nvSpPr>
        <p:spPr>
          <a:xfrm>
            <a:off x="6520815" y="3608705"/>
            <a:ext cx="5363845" cy="2987040"/>
          </a:xfrm>
          <a:prstGeom prst="rect">
            <a:avLst/>
          </a:prstGeom>
          <a:noFill/>
        </p:spPr>
        <p:txBody>
          <a:bodyPr wrap="none" rtlCol="0">
            <a:spAutoFit/>
          </a:bodyPr>
          <a:p>
            <a:pPr algn="l"/>
            <a:r>
              <a:rPr lang="x-none" altLang="en-US" sz="1000"/>
              <a:t>Example:</a:t>
            </a:r>
            <a:endParaRPr lang="x-none" altLang="en-US" sz="1000"/>
          </a:p>
          <a:p>
            <a:pPr algn="l"/>
            <a:r>
              <a:rPr lang="x-none" altLang="en-US" sz="1000"/>
              <a:t>-------------</a:t>
            </a:r>
            <a:endParaRPr lang="x-none" altLang="en-US" sz="1000"/>
          </a:p>
          <a:p>
            <a:pPr algn="l"/>
            <a:r>
              <a:rPr lang="en-US" sz="1000"/>
              <a:t>[ 4714.318870] sched: RT throttling activated</a:t>
            </a:r>
            <a:endParaRPr lang="en-US" sz="1000"/>
          </a:p>
          <a:p>
            <a:pPr algn="l"/>
            <a:r>
              <a:rPr lang="en-US" sz="1000"/>
              <a:t>[ 4717.152450] Kernel panic - not syncing: Watchdog detected hard LOCKUP on cpu 2</a:t>
            </a:r>
            <a:endParaRPr lang="en-US" sz="1000"/>
          </a:p>
          <a:p>
            <a:pPr algn="l"/>
            <a:r>
              <a:rPr lang="en-US" sz="1000"/>
              <a:t>[ 4717.160535] CPU: 2 PID: 2489 Comm: iAP2Service-2.0 Tainted: P U WC O 4.1.27-abl #1</a:t>
            </a:r>
            <a:endParaRPr lang="en-US" sz="1000"/>
          </a:p>
          <a:p>
            <a:pPr algn="l"/>
            <a:r>
              <a:rPr lang="en-US" sz="1000"/>
              <a:t>...</a:t>
            </a:r>
            <a:endParaRPr lang="en-US" sz="1000"/>
          </a:p>
          <a:p>
            <a:pPr algn="l"/>
            <a:r>
              <a:rPr lang="en-US" sz="1000"/>
              <a:t>[ 4717.194722] Call Trace:</a:t>
            </a:r>
            <a:endParaRPr lang="en-US" sz="1000"/>
          </a:p>
          <a:p>
            <a:pPr algn="l"/>
            <a:r>
              <a:rPr lang="en-US" sz="1000"/>
              <a:t>[ 4717.197452] &lt;NMI&gt; [&lt;ffffffff814cb70e&gt;] dump_stack+0x4d/0x63</a:t>
            </a:r>
            <a:endParaRPr lang="en-US" sz="1000"/>
          </a:p>
          <a:p>
            <a:pPr algn="l"/>
            <a:r>
              <a:rPr lang="en-US" sz="1000"/>
              <a:t>[ 4717.203891] [&lt;ffffffff814ca97f&gt;] panic+0xc8/0x201</a:t>
            </a:r>
            <a:endParaRPr lang="en-US" sz="1000"/>
          </a:p>
          <a:p>
            <a:pPr algn="l"/>
            <a:r>
              <a:rPr lang="en-US" sz="1000"/>
              <a:t>...</a:t>
            </a:r>
            <a:endParaRPr lang="en-US" sz="1000"/>
          </a:p>
          <a:p>
            <a:pPr algn="l"/>
            <a:r>
              <a:rPr lang="en-US" sz="1000"/>
              <a:t>[ 4717.302803] [&lt;ffffffff814cf998&gt;] ? _raw_spin_lock_irqsave+0x2e/0x36</a:t>
            </a:r>
            <a:endParaRPr lang="en-US" sz="1000"/>
          </a:p>
          <a:p>
            <a:pPr algn="l"/>
            <a:r>
              <a:rPr lang="en-US" sz="1000"/>
              <a:t>[ 4717.309904] &lt;&lt;EOE&gt;&gt; [&lt;ffffffffa02016c2&gt;] dwc3_gadget_ep_queue+0x2e/0x2a3 [dwc3]</a:t>
            </a:r>
            <a:endParaRPr lang="en-US" sz="1000"/>
          </a:p>
          <a:p>
            <a:pPr algn="l"/>
            <a:r>
              <a:rPr lang="en-US" sz="1000"/>
              <a:t>[ 4717.318295] [&lt;ffffffffa017fbec&gt;] giap2_start_rx+0xb1/0x13b [u_iap2]</a:t>
            </a:r>
            <a:endParaRPr lang="en-US" sz="1000"/>
          </a:p>
          <a:p>
            <a:pPr algn="l"/>
            <a:r>
              <a:rPr lang="en-US" sz="1000"/>
              <a:t>...</a:t>
            </a:r>
            <a:endParaRPr lang="en-US" sz="1000"/>
          </a:p>
          <a:p>
            <a:pPr algn="l"/>
            <a:endParaRPr lang="en-US" sz="1000"/>
          </a:p>
          <a:p>
            <a:pPr algn="l"/>
            <a:r>
              <a:rPr lang="en-US" sz="1000"/>
              <a:t>[ 4717.438325] sending NMI to all CPUs:</a:t>
            </a:r>
            <a:endParaRPr lang="en-US" sz="1000"/>
          </a:p>
          <a:p>
            <a:pPr algn="l"/>
            <a:r>
              <a:rPr lang="en-US" sz="1000"/>
              <a:t>[ 4727.443031] NMI backtrace for cpu 0</a:t>
            </a:r>
            <a:endParaRPr lang="en-US" sz="1000"/>
          </a:p>
          <a:p>
            <a:pPr algn="l"/>
            <a:r>
              <a:rPr lang="en-US" sz="1000"/>
              <a:t>[ 4727.446930] CPU: 0 PID: 3583 Comm: irq/13-dwc3 Tainted: P U WC O 4.1.27-abl #1</a:t>
            </a:r>
            <a:endParaRPr lang="en-US" sz="1000"/>
          </a:p>
          <a:p>
            <a:pPr algn="l"/>
            <a:r>
              <a:rPr lang="en-US" sz="1000"/>
              <a:t>...</a:t>
            </a:r>
            <a:endParaRPr lang="en-US" sz="10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- 3</a:t>
            </a:r>
            <a:endParaRPr lang="x-none" altLang="en-US" sz="2800"/>
          </a:p>
        </p:txBody>
      </p:sp>
      <p:sp>
        <p:nvSpPr>
          <p:cNvPr id="3" name="Content Placeholder 2"/>
          <p:cNvSpPr>
            <a:spLocks noGrp="1"/>
          </p:cNvSpPr>
          <p:nvPr>
            <p:ph idx="1"/>
          </p:nvPr>
        </p:nvSpPr>
        <p:spPr>
          <a:xfrm>
            <a:off x="609600" y="826770"/>
            <a:ext cx="9116060" cy="5877560"/>
          </a:xfrm>
        </p:spPr>
        <p:txBody>
          <a:bodyPr/>
          <a:lstStyle/>
          <a:p>
            <a:pPr marL="0" indent="0">
              <a:buNone/>
            </a:pPr>
            <a:r>
              <a:rPr sz="1200"/>
              <a:t>Lock detector found out the following analysis.</a:t>
            </a:r>
            <a:endParaRPr sz="1200"/>
          </a:p>
          <a:p>
            <a:pPr marL="0" indent="0">
              <a:buNone/>
            </a:pPr>
            <a:r>
              <a:rPr sz="1200"/>
              <a:t>CPU0 is already deadlock by itself while CPU2 also was trying to acquire the same lock.</a:t>
            </a:r>
            <a:endParaRPr sz="1200"/>
          </a:p>
          <a:p>
            <a:pPr marL="0" indent="0">
              <a:buNone/>
            </a:pPr>
            <a:r>
              <a:rPr sz="1200"/>
              <a:t>In this case, CPU0 root caused this issue and CPU2 is kind of victim of that deadlock on CPU0.</a:t>
            </a:r>
            <a:endParaRPr sz="1200"/>
          </a:p>
          <a:p>
            <a:pPr marL="0" indent="0">
              <a:buNone/>
            </a:pPr>
            <a:r>
              <a:rPr sz="1200"/>
              <a:t>    dwc3 thread interrupt handler disabled interrupt and get the spinlock</a:t>
            </a:r>
            <a:endParaRPr sz="1200"/>
          </a:p>
          <a:p>
            <a:pPr marL="0" indent="0">
              <a:buNone/>
            </a:pPr>
            <a:r>
              <a:rPr sz="1200"/>
              <a:t>    Somehow (in this case, customer issue) interrupt enabled middle of processing</a:t>
            </a:r>
            <a:endParaRPr sz="1200"/>
          </a:p>
          <a:p>
            <a:pPr marL="0" indent="0">
              <a:buNone/>
            </a:pPr>
            <a:r>
              <a:rPr sz="1200"/>
              <a:t>    Unfortunately, dwc3 interrupt triggered on same CPU</a:t>
            </a:r>
            <a:endParaRPr sz="1200"/>
          </a:p>
          <a:p>
            <a:pPr marL="0" indent="0">
              <a:buNone/>
            </a:pPr>
            <a:r>
              <a:rPr sz="1200"/>
              <a:t>    dwc3 interrupt trying to get the SAME spinlock - which caused deadlock</a:t>
            </a:r>
            <a:endParaRPr sz="1200"/>
          </a:p>
          <a:p>
            <a:pPr marL="0" indent="0">
              <a:buNone/>
            </a:pPr>
            <a:r>
              <a:rPr sz="1200"/>
              <a:t>    CPU2 joined deadlock - Even though CPU2 is victim, lockup detector found out the CPU2 first</a:t>
            </a:r>
            <a:endParaRPr sz="1200"/>
          </a:p>
          <a:p>
            <a:pPr marL="0" indent="0">
              <a:buNone/>
            </a:pPr>
            <a:r>
              <a:rPr sz="1200"/>
              <a:t>Do not rely on only the messages from Lockup detector log,but always try to understand entire system.</a:t>
            </a:r>
            <a:endParaRPr sz="1200"/>
          </a:p>
          <a:p>
            <a:pPr marL="0" indent="0">
              <a:buNone/>
            </a:pPr>
            <a:endParaRPr sz="1200"/>
          </a:p>
          <a:p>
            <a:pPr marL="0" indent="0">
              <a:buNone/>
            </a:pPr>
            <a:r>
              <a:rPr sz="1200"/>
              <a:t>Update to validate a working of NMI watchdog.</a:t>
            </a:r>
            <a:endParaRPr sz="1200"/>
          </a:p>
          <a:p>
            <a:pPr marL="0" indent="0">
              <a:buNone/>
            </a:pPr>
            <a:endParaRPr sz="1200"/>
          </a:p>
          <a:p>
            <a:pPr marL="0" indent="0">
              <a:buNone/>
            </a:pPr>
            <a:r>
              <a:rPr sz="1200"/>
              <a:t>    Build external kernel module to work NMI watchdog if deadlock happens.</a:t>
            </a:r>
            <a:endParaRPr sz="1200"/>
          </a:p>
          <a:p>
            <a:pPr marL="0" indent="0">
              <a:buNone/>
            </a:pPr>
            <a:r>
              <a:rPr sz="1200"/>
              <a:t>        Makefile</a:t>
            </a:r>
            <a:endParaRPr sz="1200"/>
          </a:p>
          <a:p>
            <a:pPr marL="0" indent="0">
              <a:buNone/>
            </a:pPr>
            <a:r>
              <a:rPr sz="1200"/>
              <a:t>        </a:t>
            </a:r>
            <a:r>
              <a:rPr lang="x-none" sz="1200"/>
              <a:t>======</a:t>
            </a:r>
            <a:endParaRPr lang="x-none" sz="1200"/>
          </a:p>
          <a:p>
            <a:pPr marL="0" indent="0">
              <a:buNone/>
            </a:pPr>
            <a:r>
              <a:rPr sz="1000"/>
              <a:t>obj-m += panic.o</a:t>
            </a:r>
            <a:endParaRPr sz="1000"/>
          </a:p>
          <a:p>
            <a:pPr marL="0" indent="0">
              <a:buNone/>
            </a:pPr>
            <a:r>
              <a:rPr sz="1000"/>
              <a:t>PWD := $(shell pwd)</a:t>
            </a:r>
            <a:endParaRPr sz="1000"/>
          </a:p>
          <a:p>
            <a:pPr marL="0" indent="0">
              <a:buNone/>
            </a:pPr>
            <a:r>
              <a:rPr sz="1000"/>
              <a:t>all:</a:t>
            </a:r>
            <a:endParaRPr sz="1000"/>
          </a:p>
          <a:p>
            <a:pPr marL="0" indent="0">
              <a:buNone/>
            </a:pPr>
            <a:r>
              <a:rPr sz="1000"/>
              <a:t>$(MAKE) -C $(KDIR) SUBDIRS=$(PWD) modules</a:t>
            </a:r>
            <a:endParaRPr sz="1000"/>
          </a:p>
          <a:p>
            <a:pPr marL="0" indent="0">
              <a:buNone/>
            </a:pPr>
            <a:r>
              <a:rPr sz="1000"/>
              <a:t>$(STRIP) --strip-debug panic.ko</a:t>
            </a:r>
            <a:endParaRPr sz="1000"/>
          </a:p>
          <a:p>
            <a:pPr marL="0" indent="0">
              <a:buNone/>
            </a:pPr>
            <a:r>
              <a:rPr sz="1000"/>
              <a:t>#$(KDIR)/scripts/sign-file "sha512" $(KDIR)/certs/signing_key.pem $(KDIR)/certs/signing_key.x509 panic.ko</a:t>
            </a:r>
            <a:endParaRPr sz="1000"/>
          </a:p>
          <a:p>
            <a:pPr marL="0" indent="0">
              <a:buNone/>
            </a:pPr>
            <a:r>
              <a:rPr sz="1000"/>
              <a:t>clean:</a:t>
            </a:r>
            <a:endParaRPr sz="1000"/>
          </a:p>
          <a:p>
            <a:pPr marL="0" indent="0">
              <a:buNone/>
            </a:pPr>
            <a:r>
              <a:rPr sz="1000"/>
              <a:t>@rm -rf *.mod.*</a:t>
            </a:r>
            <a:endParaRPr sz="1000"/>
          </a:p>
          <a:p>
            <a:pPr marL="0" indent="0">
              <a:buNone/>
            </a:pPr>
            <a:r>
              <a:rPr sz="1000"/>
              <a:t>@rm -rf .*.cmd</a:t>
            </a:r>
            <a:endParaRPr sz="1000"/>
          </a:p>
          <a:p>
            <a:pPr marL="0" indent="0">
              <a:buNone/>
            </a:pPr>
            <a:r>
              <a:rPr sz="1000"/>
              <a:t>@rm -rf Module*.*</a:t>
            </a:r>
            <a:endParaRPr sz="1000"/>
          </a:p>
          <a:p>
            <a:pPr marL="0" indent="0">
              <a:buNone/>
            </a:pPr>
            <a:r>
              <a:rPr sz="1000"/>
              <a:t>@rm -rf module*.*</a:t>
            </a:r>
            <a:endParaRPr sz="1000"/>
          </a:p>
          <a:p>
            <a:pPr marL="0" indent="0">
              <a:buNone/>
            </a:pPr>
            <a:r>
              <a:rPr sz="1000"/>
              <a:t>@rm -rf *.o</a:t>
            </a:r>
            <a:endParaRPr sz="1000"/>
          </a:p>
          <a:p>
            <a:pPr marL="0" indent="0">
              <a:buNone/>
            </a:pPr>
            <a:r>
              <a:rPr sz="1000"/>
              <a:t>@rm -rf *.ko</a:t>
            </a:r>
            <a:endParaRPr sz="1000"/>
          </a:p>
          <a:p>
            <a:pPr marL="0" indent="0">
              <a:buNone/>
            </a:pPr>
            <a:r>
              <a:rPr sz="1000"/>
              <a:t>@rm -rf .tmp_versions</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- 4</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#include &lt;linux/module.h&gt;</a:t>
            </a:r>
            <a:endParaRPr sz="900"/>
          </a:p>
          <a:p>
            <a:pPr marL="0" indent="0">
              <a:buNone/>
            </a:pPr>
            <a:endParaRPr sz="900"/>
          </a:p>
          <a:p>
            <a:pPr marL="0" indent="0">
              <a:buNone/>
            </a:pPr>
            <a:r>
              <a:rPr sz="900"/>
              <a:t>#include &lt;linux/cpu.h&gt;</a:t>
            </a:r>
            <a:endParaRPr sz="900"/>
          </a:p>
          <a:p>
            <a:pPr marL="0" indent="0">
              <a:buNone/>
            </a:pPr>
            <a:r>
              <a:rPr sz="900"/>
              <a:t>#include &lt;linux/kthread.h&gt;</a:t>
            </a:r>
            <a:endParaRPr sz="900"/>
          </a:p>
          <a:p>
            <a:pPr marL="0" indent="0">
              <a:buNone/>
            </a:pPr>
            <a:r>
              <a:rPr sz="900"/>
              <a:t>#include &lt;linux/delay.h&gt;</a:t>
            </a:r>
            <a:endParaRPr sz="900"/>
          </a:p>
          <a:p>
            <a:pPr marL="0" indent="0">
              <a:buNone/>
            </a:pPr>
            <a:r>
              <a:rPr sz="900"/>
              <a:t>#include &lt;linux/kernel_stat.h&gt;</a:t>
            </a:r>
            <a:endParaRPr sz="900"/>
          </a:p>
          <a:p>
            <a:pPr marL="0" indent="0">
              <a:buNone/>
            </a:pPr>
            <a:endParaRPr sz="900"/>
          </a:p>
          <a:p>
            <a:pPr marL="0" indent="0">
              <a:buNone/>
            </a:pPr>
            <a:r>
              <a:rPr sz="900"/>
              <a:t>struct panic_thread</a:t>
            </a:r>
            <a:endParaRPr sz="900"/>
          </a:p>
          <a:p>
            <a:pPr marL="0" indent="0">
              <a:buNone/>
            </a:pPr>
            <a:r>
              <a:rPr sz="900"/>
              <a:t>{</a:t>
            </a:r>
            <a:endParaRPr sz="900"/>
          </a:p>
          <a:p>
            <a:pPr marL="0" indent="0">
              <a:buNone/>
            </a:pPr>
            <a:r>
              <a:rPr sz="900"/>
              <a:t>	char *name;</a:t>
            </a:r>
            <a:endParaRPr sz="900"/>
          </a:p>
          <a:p>
            <a:pPr marL="0" indent="0">
              <a:buNone/>
            </a:pPr>
            <a:r>
              <a:rPr sz="900"/>
              <a:t>	struct task_struct *task;</a:t>
            </a:r>
            <a:endParaRPr sz="900"/>
          </a:p>
          <a:p>
            <a:pPr marL="0" indent="0">
              <a:buNone/>
            </a:pPr>
            <a:r>
              <a:rPr sz="900"/>
              <a:t>	spinlock_t lock;</a:t>
            </a:r>
            <a:endParaRPr sz="900"/>
          </a:p>
          <a:p>
            <a:pPr marL="0" indent="0">
              <a:buNone/>
            </a:pPr>
            <a:endParaRPr sz="900"/>
          </a:p>
          <a:p>
            <a:pPr marL="0" indent="0">
              <a:buNone/>
            </a:pPr>
            <a:r>
              <a:rPr sz="900"/>
              <a:t>} panic_threads[4] = {</a:t>
            </a:r>
            <a:endParaRPr sz="900"/>
          </a:p>
          <a:p>
            <a:pPr marL="0" indent="0">
              <a:buNone/>
            </a:pPr>
            <a:r>
              <a:rPr sz="900"/>
              <a:t>	{ .name = "Panic/0", .task = NULL, .lock = __SPIN_LOCK_UNLOCKED(&amp;panic_threads[0].lock), },</a:t>
            </a:r>
            <a:endParaRPr sz="900"/>
          </a:p>
          <a:p>
            <a:pPr marL="0" indent="0">
              <a:buNone/>
            </a:pPr>
            <a:r>
              <a:rPr sz="900"/>
              <a:t>	{ .name = "Panic/1", .task = NULL, .lock = __SPIN_LOCK_UNLOCKED(&amp;panic_threads[1].lock), },</a:t>
            </a:r>
            <a:endParaRPr sz="900"/>
          </a:p>
          <a:p>
            <a:pPr marL="0" indent="0">
              <a:buNone/>
            </a:pPr>
            <a:r>
              <a:rPr sz="900"/>
              <a:t>	{ .name = "Panic/2", .task = NULL, .lock = __SPIN_LOCK_UNLOCKED(&amp;panic_threads[2].lock), },</a:t>
            </a:r>
            <a:endParaRPr sz="900"/>
          </a:p>
          <a:p>
            <a:pPr marL="0" indent="0">
              <a:buNone/>
            </a:pPr>
            <a:r>
              <a:rPr sz="900"/>
              <a:t>	{ .name = "Panic/3", .task = NULL, .lock = __SPIN_LOCK_UNLOCKED(&amp;panic_threads[3].lock), },</a:t>
            </a:r>
            <a:endParaRPr sz="900"/>
          </a:p>
          <a:p>
            <a:pPr marL="0" indent="0">
              <a:buNone/>
            </a:pPr>
            <a:r>
              <a:rPr sz="900"/>
              <a:t>};</a:t>
            </a:r>
            <a:endParaRPr sz="900"/>
          </a:p>
          <a:p>
            <a:pPr marL="0" indent="0">
              <a:buNone/>
            </a:pPr>
            <a:endParaRPr sz="900"/>
          </a:p>
          <a:p>
            <a:pPr marL="0" indent="0">
              <a:buNone/>
            </a:pPr>
            <a:r>
              <a:rPr sz="900"/>
              <a:t>static void panic_print_nmi(void)</a:t>
            </a:r>
            <a:endParaRPr sz="900"/>
          </a:p>
          <a:p>
            <a:pPr marL="0" indent="0">
              <a:buNone/>
            </a:pPr>
            <a:r>
              <a:rPr sz="900"/>
              <a:t>{</a:t>
            </a:r>
            <a:endParaRPr sz="900"/>
          </a:p>
          <a:p>
            <a:pPr marL="0" indent="0">
              <a:buNone/>
            </a:pPr>
            <a:r>
              <a:rPr sz="900"/>
              <a:t>	unsigned int cpu;</a:t>
            </a:r>
            <a:endParaRPr sz="900"/>
          </a:p>
          <a:p>
            <a:pPr marL="0" indent="0">
              <a:buNone/>
            </a:pPr>
            <a:r>
              <a:rPr sz="900"/>
              <a:t>	int total_nmi = 0;</a:t>
            </a:r>
            <a:endParaRPr sz="900"/>
          </a:p>
          <a:p>
            <a:pPr marL="0" indent="0">
              <a:buNone/>
            </a:pPr>
            <a:endParaRPr sz="900"/>
          </a:p>
          <a:p>
            <a:pPr marL="0" indent="0">
              <a:buNone/>
            </a:pPr>
            <a:r>
              <a:rPr sz="900"/>
              <a:t>	for_each_present_cpu(cpu)</a:t>
            </a:r>
            <a:endParaRPr sz="900"/>
          </a:p>
          <a:p>
            <a:pPr marL="0" indent="0">
              <a:buNone/>
            </a:pPr>
            <a:r>
              <a:rPr sz="900"/>
              <a:t>		total_nmi += (&amp;per_cpu(irq_stat, cpu))-&gt;__nmi_count;</a:t>
            </a:r>
            <a:endParaRPr sz="900"/>
          </a:p>
          <a:p>
            <a:pPr marL="0" indent="0">
              <a:buNone/>
            </a:pPr>
            <a:endParaRPr sz="900"/>
          </a:p>
          <a:p>
            <a:pPr marL="0" indent="0">
              <a:buNone/>
            </a:pPr>
            <a:r>
              <a:rPr sz="900"/>
              <a:t>	pr_err("Total NMI: %d\n", total_nmi);</a:t>
            </a:r>
            <a:endParaRPr sz="900"/>
          </a:p>
          <a:p>
            <a:pPr marL="0" indent="0">
              <a:buNone/>
            </a:pPr>
            <a:r>
              <a:rPr sz="900"/>
              <a:t>}</a:t>
            </a:r>
            <a:endParaRPr sz="900"/>
          </a:p>
          <a:p>
            <a:pPr marL="0" indent="0">
              <a:buNone/>
            </a:pPr>
            <a:endParaRPr sz="900"/>
          </a:p>
        </p:txBody>
      </p:sp>
      <p:sp>
        <p:nvSpPr>
          <p:cNvPr id="4" name="Text Box 3"/>
          <p:cNvSpPr txBox="1"/>
          <p:nvPr/>
        </p:nvSpPr>
        <p:spPr>
          <a:xfrm>
            <a:off x="7025005" y="875665"/>
            <a:ext cx="4521835" cy="5029200"/>
          </a:xfrm>
          <a:prstGeom prst="rect">
            <a:avLst/>
          </a:prstGeom>
          <a:noFill/>
        </p:spPr>
        <p:txBody>
          <a:bodyPr wrap="square" rtlCol="0">
            <a:spAutoFit/>
          </a:bodyPr>
          <a:p>
            <a:pPr algn="l"/>
            <a:r>
              <a:rPr lang="en-US" sz="900"/>
              <a:t>static int panic_test_thread(void *data)</a:t>
            </a:r>
            <a:endParaRPr lang="en-US" sz="900"/>
          </a:p>
          <a:p>
            <a:pPr algn="l"/>
            <a:r>
              <a:rPr lang="en-US" sz="900"/>
              <a:t>{</a:t>
            </a:r>
            <a:endParaRPr lang="en-US" sz="900"/>
          </a:p>
          <a:p>
            <a:pPr algn="l"/>
            <a:r>
              <a:rPr lang="en-US" sz="900"/>
              <a:t>	struct panic_thread *info = (struct panic_thread *)data;</a:t>
            </a:r>
            <a:endParaRPr lang="en-US" sz="900"/>
          </a:p>
          <a:p>
            <a:pPr algn="l"/>
            <a:endParaRPr lang="en-US" sz="900"/>
          </a:p>
          <a:p>
            <a:pPr algn="l"/>
            <a:r>
              <a:rPr lang="en-US" sz="900"/>
              <a:t>	pr_info("IRQ Lock on [%s]\n", info-&gt;name);</a:t>
            </a:r>
            <a:endParaRPr lang="en-US" sz="900"/>
          </a:p>
          <a:p>
            <a:pPr algn="l"/>
            <a:r>
              <a:rPr lang="en-US" sz="900"/>
              <a:t>	spin_lock_irq(&amp;info-&gt;lock);</a:t>
            </a:r>
            <a:endParaRPr lang="en-US" sz="900"/>
          </a:p>
          <a:p>
            <a:pPr algn="l"/>
            <a:endParaRPr lang="en-US" sz="900"/>
          </a:p>
          <a:p>
            <a:pPr algn="l"/>
            <a:r>
              <a:rPr lang="en-US" sz="900"/>
              <a:t>	while (!kthread_should_stop())</a:t>
            </a:r>
            <a:endParaRPr lang="en-US" sz="900"/>
          </a:p>
          <a:p>
            <a:pPr algn="l"/>
            <a:r>
              <a:rPr lang="en-US" sz="900"/>
              <a:t>	{</a:t>
            </a:r>
            <a:endParaRPr lang="en-US" sz="900"/>
          </a:p>
          <a:p>
            <a:pPr algn="l"/>
            <a:r>
              <a:rPr lang="en-US" sz="900"/>
              <a:t>		// msleep(1000);</a:t>
            </a:r>
            <a:endParaRPr lang="en-US" sz="900"/>
          </a:p>
          <a:p>
            <a:pPr algn="l"/>
            <a:r>
              <a:rPr lang="en-US" sz="900"/>
              <a:t>		// pr_info("Panic thread ping [%s]\n", info-&gt;name);</a:t>
            </a:r>
            <a:endParaRPr lang="en-US" sz="900"/>
          </a:p>
          <a:p>
            <a:pPr algn="l"/>
            <a:r>
              <a:rPr lang="en-US" sz="900"/>
              <a:t>	}</a:t>
            </a:r>
            <a:endParaRPr lang="en-US" sz="900"/>
          </a:p>
          <a:p>
            <a:pPr algn="l"/>
            <a:endParaRPr lang="en-US" sz="900"/>
          </a:p>
          <a:p>
            <a:pPr algn="l"/>
            <a:r>
              <a:rPr lang="en-US" sz="900"/>
              <a:t>	pr_info("Stop panic test thread\n");</a:t>
            </a:r>
            <a:endParaRPr lang="en-US" sz="900"/>
          </a:p>
          <a:p>
            <a:pPr algn="l"/>
            <a:r>
              <a:rPr lang="en-US" sz="900"/>
              <a:t>	info-&gt;task = NULL;</a:t>
            </a:r>
            <a:endParaRPr lang="en-US" sz="900"/>
          </a:p>
          <a:p>
            <a:pPr algn="l"/>
            <a:r>
              <a:rPr lang="en-US" sz="900"/>
              <a:t>	do_exit(1);</a:t>
            </a:r>
            <a:endParaRPr lang="en-US" sz="900"/>
          </a:p>
          <a:p>
            <a:pPr algn="l"/>
            <a:r>
              <a:rPr lang="en-US" sz="900"/>
              <a:t>	return 0;</a:t>
            </a:r>
            <a:endParaRPr lang="en-US" sz="900"/>
          </a:p>
          <a:p>
            <a:pPr algn="l"/>
            <a:r>
              <a:rPr lang="en-US" sz="900"/>
              <a:t>}</a:t>
            </a:r>
            <a:endParaRPr lang="en-US" sz="900"/>
          </a:p>
          <a:p>
            <a:pPr algn="l"/>
            <a:endParaRPr lang="en-US" sz="900"/>
          </a:p>
          <a:p>
            <a:pPr algn="l"/>
            <a:r>
              <a:rPr lang="en-US" sz="900"/>
              <a:t>/* WARM reset hook */</a:t>
            </a:r>
            <a:endParaRPr lang="en-US" sz="900"/>
          </a:p>
          <a:p>
            <a:pPr algn="l"/>
            <a:r>
              <a:rPr lang="en-US" sz="900"/>
              <a:t>static int panic_test_hook_panic_notifier_call(struct notifier_block *notifier,</a:t>
            </a:r>
            <a:endParaRPr lang="en-US" sz="900"/>
          </a:p>
          <a:p>
            <a:pPr algn="l"/>
            <a:r>
              <a:rPr lang="en-US" sz="900"/>
              <a:t>		unsigned long what, void *data)</a:t>
            </a:r>
            <a:endParaRPr lang="en-US" sz="900"/>
          </a:p>
          <a:p>
            <a:pPr algn="l"/>
            <a:r>
              <a:rPr lang="en-US" sz="900"/>
              <a:t>{</a:t>
            </a:r>
            <a:endParaRPr lang="en-US" sz="900"/>
          </a:p>
          <a:p>
            <a:pPr algn="l"/>
            <a:endParaRPr lang="en-US" sz="900"/>
          </a:p>
          <a:p>
            <a:pPr algn="l"/>
            <a:r>
              <a:rPr lang="en-US" sz="900"/>
              <a:t>	(void) notifier;</a:t>
            </a:r>
            <a:endParaRPr lang="en-US" sz="900"/>
          </a:p>
          <a:p>
            <a:pPr algn="l"/>
            <a:r>
              <a:rPr lang="en-US" sz="900"/>
              <a:t>	(void) what;</a:t>
            </a:r>
            <a:endParaRPr lang="en-US" sz="900"/>
          </a:p>
          <a:p>
            <a:pPr algn="l"/>
            <a:r>
              <a:rPr lang="en-US" sz="900"/>
              <a:t>	(void) data;</a:t>
            </a:r>
            <a:endParaRPr lang="en-US" sz="900"/>
          </a:p>
          <a:p>
            <a:pPr algn="l"/>
            <a:endParaRPr lang="en-US" sz="900"/>
          </a:p>
          <a:p>
            <a:pPr algn="l"/>
            <a:r>
              <a:rPr lang="en-US" sz="900"/>
              <a:t>	panic_print_nmi();</a:t>
            </a:r>
            <a:endParaRPr lang="en-US" sz="900"/>
          </a:p>
          <a:p>
            <a:pPr algn="l"/>
            <a:endParaRPr lang="en-US" sz="900"/>
          </a:p>
          <a:p>
            <a:pPr algn="l"/>
            <a:r>
              <a:rPr lang="en-US" sz="900"/>
              <a:t>	return NOTIFY_DONE;</a:t>
            </a:r>
            <a:endParaRPr lang="en-US" sz="900"/>
          </a:p>
          <a:p>
            <a:pPr algn="l"/>
            <a:r>
              <a:rPr lang="en-US" sz="900"/>
              <a:t>}</a:t>
            </a:r>
            <a:endParaRPr lang="en-US" sz="900"/>
          </a:p>
          <a:p>
            <a:pPr algn="l"/>
            <a:endParaRPr lang="en-US" sz="900"/>
          </a:p>
          <a:p>
            <a:pPr algn="l"/>
            <a:r>
              <a:rPr lang="en-US" sz="900"/>
              <a:t>static struct notifier_block panic_test_hook_panic_notifier = {</a:t>
            </a:r>
            <a:endParaRPr lang="en-US" sz="900"/>
          </a:p>
          <a:p>
            <a:pPr algn="l"/>
            <a:r>
              <a:rPr lang="en-US" sz="900"/>
              <a:t>	.notifier_call = panic_test_hook_panic_notifier_call,</a:t>
            </a:r>
            <a:endParaRPr lang="en-US" sz="900"/>
          </a:p>
          <a:p>
            <a:pPr algn="l"/>
            <a:r>
              <a:rPr lang="en-US" sz="900"/>
              <a:t>};</a:t>
            </a:r>
            <a:endParaRPr lang="en-US" sz="9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- 5</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static int __init panic_test_init (void)</a:t>
            </a:r>
            <a:endParaRPr sz="900"/>
          </a:p>
          <a:p>
            <a:pPr marL="0" indent="0">
              <a:buNone/>
            </a:pPr>
            <a:r>
              <a:rPr sz="900"/>
              <a:t>{</a:t>
            </a:r>
            <a:endParaRPr sz="900"/>
          </a:p>
          <a:p>
            <a:pPr marL="0" indent="0">
              <a:buNone/>
            </a:pPr>
            <a:r>
              <a:rPr sz="900"/>
              <a:t>	struct panic_thread *info;</a:t>
            </a:r>
            <a:endParaRPr sz="900"/>
          </a:p>
          <a:p>
            <a:pPr marL="0" indent="0">
              <a:buNone/>
            </a:pPr>
            <a:r>
              <a:rPr sz="900"/>
              <a:t>	unsigned int cpu;</a:t>
            </a:r>
            <a:endParaRPr sz="900"/>
          </a:p>
          <a:p>
            <a:pPr marL="0" indent="0">
              <a:buNone/>
            </a:pPr>
            <a:endParaRPr sz="900"/>
          </a:p>
          <a:p>
            <a:pPr marL="0" indent="0">
              <a:buNone/>
            </a:pPr>
            <a:r>
              <a:rPr sz="900"/>
              <a:t>	panic_print_nmi();</a:t>
            </a:r>
            <a:endParaRPr sz="900"/>
          </a:p>
          <a:p>
            <a:pPr marL="0" indent="0">
              <a:buNone/>
            </a:pPr>
            <a:endParaRPr sz="900"/>
          </a:p>
          <a:p>
            <a:pPr marL="0" indent="0">
              <a:buNone/>
            </a:pPr>
            <a:r>
              <a:rPr sz="900"/>
              <a:t>	atomic_notifier_chain_register(&amp;panic_notifier_list,</a:t>
            </a:r>
            <a:endParaRPr sz="900"/>
          </a:p>
          <a:p>
            <a:pPr marL="0" indent="0">
              <a:buNone/>
            </a:pPr>
            <a:r>
              <a:rPr sz="900"/>
              <a:t>			&amp;panic_test_hook_panic_notifier);</a:t>
            </a:r>
            <a:endParaRPr sz="900"/>
          </a:p>
          <a:p>
            <a:pPr marL="0" indent="0">
              <a:buNone/>
            </a:pPr>
            <a:endParaRPr sz="900"/>
          </a:p>
          <a:p>
            <a:pPr marL="0" indent="0">
              <a:buNone/>
            </a:pPr>
            <a:r>
              <a:rPr sz="900"/>
              <a:t>	for_each_present_cpu(cpu) {</a:t>
            </a:r>
            <a:endParaRPr sz="900"/>
          </a:p>
          <a:p>
            <a:pPr marL="0" indent="0">
              <a:buNone/>
            </a:pPr>
            <a:r>
              <a:rPr sz="900"/>
              <a:t>		if (cpu &gt; 3)</a:t>
            </a:r>
            <a:endParaRPr sz="900"/>
          </a:p>
          <a:p>
            <a:pPr marL="0" indent="0">
              <a:buNone/>
            </a:pPr>
            <a:r>
              <a:rPr sz="900"/>
              <a:t>			break;</a:t>
            </a:r>
            <a:endParaRPr sz="900"/>
          </a:p>
          <a:p>
            <a:pPr marL="0" indent="0">
              <a:buNone/>
            </a:pPr>
            <a:endParaRPr sz="900"/>
          </a:p>
          <a:p>
            <a:pPr marL="0" indent="0">
              <a:buNone/>
            </a:pPr>
            <a:r>
              <a:rPr sz="900"/>
              <a:t>		info = &amp;panic_threads[cpu];</a:t>
            </a:r>
            <a:endParaRPr sz="900"/>
          </a:p>
          <a:p>
            <a:pPr marL="0" indent="0">
              <a:buNone/>
            </a:pPr>
            <a:endParaRPr sz="900"/>
          </a:p>
          <a:p>
            <a:pPr marL="0" indent="0">
              <a:buNone/>
            </a:pPr>
            <a:r>
              <a:rPr sz="900"/>
              <a:t>		info-&gt;task = kthread_create(</a:t>
            </a:r>
            <a:endParaRPr sz="900"/>
          </a:p>
          <a:p>
            <a:pPr marL="0" indent="0">
              <a:buNone/>
            </a:pPr>
            <a:r>
              <a:rPr sz="900"/>
              <a:t>				&amp;panic_test_thread,</a:t>
            </a:r>
            <a:endParaRPr sz="900"/>
          </a:p>
          <a:p>
            <a:pPr marL="0" indent="0">
              <a:buNone/>
            </a:pPr>
            <a:r>
              <a:rPr sz="900"/>
              <a:t>				info,</a:t>
            </a:r>
            <a:endParaRPr sz="900"/>
          </a:p>
          <a:p>
            <a:pPr marL="0" indent="0">
              <a:buNone/>
            </a:pPr>
            <a:r>
              <a:rPr sz="900"/>
              <a:t>				info-&gt;name);</a:t>
            </a:r>
            <a:endParaRPr sz="900"/>
          </a:p>
          <a:p>
            <a:pPr marL="0" indent="0">
              <a:buNone/>
            </a:pPr>
            <a:endParaRPr sz="900"/>
          </a:p>
          <a:p>
            <a:pPr marL="0" indent="0">
              <a:buNone/>
            </a:pPr>
            <a:r>
              <a:rPr sz="900"/>
              <a:t>		if (IS_ERR(panic_threads[cpu].task))</a:t>
            </a:r>
            <a:endParaRPr sz="900"/>
          </a:p>
          <a:p>
            <a:pPr marL="0" indent="0">
              <a:buNone/>
            </a:pPr>
            <a:r>
              <a:rPr sz="900"/>
              <a:t>			pr_err("Unable to create thread\n");</a:t>
            </a:r>
            <a:endParaRPr sz="900"/>
          </a:p>
          <a:p>
            <a:pPr marL="0" indent="0">
              <a:buNone/>
            </a:pPr>
            <a:r>
              <a:rPr sz="900"/>
              <a:t>		kthread_bind(info-&gt;task, cpu);</a:t>
            </a:r>
            <a:endParaRPr sz="900"/>
          </a:p>
          <a:p>
            <a:pPr marL="0" indent="0">
              <a:buNone/>
            </a:pPr>
            <a:endParaRPr sz="900"/>
          </a:p>
          <a:p>
            <a:pPr marL="0" indent="0">
              <a:buNone/>
            </a:pPr>
            <a:r>
              <a:rPr sz="900"/>
              <a:t>		wake_up_process(info-&gt;task);</a:t>
            </a:r>
            <a:endParaRPr sz="900"/>
          </a:p>
          <a:p>
            <a:pPr marL="0" indent="0">
              <a:buNone/>
            </a:pPr>
            <a:r>
              <a:rPr sz="900"/>
              <a:t>	}</a:t>
            </a:r>
            <a:endParaRPr sz="900"/>
          </a:p>
          <a:p>
            <a:pPr marL="0" indent="0">
              <a:buNone/>
            </a:pPr>
            <a:endParaRPr sz="900"/>
          </a:p>
          <a:p>
            <a:pPr marL="0" indent="0">
              <a:buNone/>
            </a:pPr>
            <a:r>
              <a:rPr sz="900"/>
              <a:t>	pr_info("Panic test driver added\n");</a:t>
            </a:r>
            <a:endParaRPr sz="900"/>
          </a:p>
          <a:p>
            <a:pPr marL="0" indent="0">
              <a:buNone/>
            </a:pPr>
            <a:r>
              <a:rPr sz="900"/>
              <a:t>	return 0;</a:t>
            </a:r>
            <a:endParaRPr sz="900"/>
          </a:p>
          <a:p>
            <a:pPr marL="0" indent="0">
              <a:buNone/>
            </a:pPr>
            <a:r>
              <a:rPr sz="900"/>
              <a:t>}</a:t>
            </a:r>
            <a:endParaRPr sz="900"/>
          </a:p>
          <a:p>
            <a:pPr marL="0" indent="0">
              <a:buNone/>
            </a:pPr>
            <a:endParaRPr sz="900"/>
          </a:p>
          <a:p>
            <a:pPr marL="0" indent="0">
              <a:buNone/>
            </a:pPr>
            <a:endParaRPr sz="900"/>
          </a:p>
        </p:txBody>
      </p:sp>
      <p:sp>
        <p:nvSpPr>
          <p:cNvPr id="4" name="Text Box 3"/>
          <p:cNvSpPr txBox="1"/>
          <p:nvPr/>
        </p:nvSpPr>
        <p:spPr>
          <a:xfrm>
            <a:off x="7025005" y="875665"/>
            <a:ext cx="4521835" cy="3108960"/>
          </a:xfrm>
          <a:prstGeom prst="rect">
            <a:avLst/>
          </a:prstGeom>
          <a:noFill/>
        </p:spPr>
        <p:txBody>
          <a:bodyPr wrap="square" rtlCol="0">
            <a:spAutoFit/>
          </a:bodyPr>
          <a:p>
            <a:pPr algn="l"/>
            <a:r>
              <a:rPr lang="en-US" sz="900"/>
              <a:t>static void __exit panic_test_exit(void)</a:t>
            </a:r>
            <a:endParaRPr lang="en-US" sz="900"/>
          </a:p>
          <a:p>
            <a:pPr algn="l"/>
            <a:r>
              <a:rPr lang="en-US" sz="900"/>
              <a:t>{</a:t>
            </a:r>
            <a:endParaRPr lang="en-US" sz="900"/>
          </a:p>
          <a:p>
            <a:pPr algn="l"/>
            <a:r>
              <a:rPr lang="en-US" sz="900"/>
              <a:t>	unsigned int cpu;</a:t>
            </a:r>
            <a:endParaRPr lang="en-US" sz="900"/>
          </a:p>
          <a:p>
            <a:pPr algn="l"/>
            <a:endParaRPr lang="en-US" sz="900"/>
          </a:p>
          <a:p>
            <a:pPr algn="l"/>
            <a:r>
              <a:rPr lang="en-US" sz="900"/>
              <a:t>	for_each_present_cpu(cpu) {</a:t>
            </a:r>
            <a:endParaRPr lang="en-US" sz="900"/>
          </a:p>
          <a:p>
            <a:pPr algn="l"/>
            <a:r>
              <a:rPr lang="en-US" sz="900"/>
              <a:t>		if (cpu &gt; 3)</a:t>
            </a:r>
            <a:endParaRPr lang="en-US" sz="900"/>
          </a:p>
          <a:p>
            <a:pPr algn="l"/>
            <a:r>
              <a:rPr lang="en-US" sz="900"/>
              <a:t>			break;</a:t>
            </a:r>
            <a:endParaRPr lang="en-US" sz="900"/>
          </a:p>
          <a:p>
            <a:pPr algn="l"/>
            <a:endParaRPr lang="en-US" sz="900"/>
          </a:p>
          <a:p>
            <a:pPr algn="l"/>
            <a:r>
              <a:rPr lang="en-US" sz="900"/>
              <a:t>		if (panic_threads[cpu].task != NULL)</a:t>
            </a:r>
            <a:endParaRPr lang="en-US" sz="900"/>
          </a:p>
          <a:p>
            <a:pPr algn="l"/>
            <a:r>
              <a:rPr lang="en-US" sz="900"/>
              <a:t>			kthread_stop(panic_threads[cpu].task);</a:t>
            </a:r>
            <a:endParaRPr lang="en-US" sz="900"/>
          </a:p>
          <a:p>
            <a:pPr algn="l"/>
            <a:r>
              <a:rPr lang="en-US" sz="900"/>
              <a:t>	}</a:t>
            </a:r>
            <a:endParaRPr lang="en-US" sz="900"/>
          </a:p>
          <a:p>
            <a:pPr algn="l"/>
            <a:endParaRPr lang="en-US" sz="900"/>
          </a:p>
          <a:p>
            <a:pPr algn="l"/>
            <a:r>
              <a:rPr lang="en-US" sz="900"/>
              <a:t>	pr_info("Panic test driver removed\n");</a:t>
            </a:r>
            <a:endParaRPr lang="en-US" sz="900"/>
          </a:p>
          <a:p>
            <a:pPr algn="l"/>
            <a:r>
              <a:rPr lang="en-US" sz="900"/>
              <a:t>}</a:t>
            </a:r>
            <a:endParaRPr lang="en-US" sz="900"/>
          </a:p>
          <a:p>
            <a:pPr algn="l"/>
            <a:endParaRPr lang="en-US" sz="900"/>
          </a:p>
          <a:p>
            <a:pPr algn="l"/>
            <a:r>
              <a:rPr lang="en-US" sz="900"/>
              <a:t>module_init(panic_test_init);</a:t>
            </a:r>
            <a:endParaRPr lang="en-US" sz="900"/>
          </a:p>
          <a:p>
            <a:pPr algn="l"/>
            <a:r>
              <a:rPr lang="en-US" sz="900"/>
              <a:t>module_exit(panic_test_exit);</a:t>
            </a:r>
            <a:endParaRPr lang="en-US" sz="900"/>
          </a:p>
          <a:p>
            <a:pPr algn="l"/>
            <a:endParaRPr lang="en-US" sz="900"/>
          </a:p>
          <a:p>
            <a:pPr algn="l"/>
            <a:r>
              <a:rPr lang="en-US" sz="900"/>
              <a:t>MODULE_DESCRIPTION("A simple kernel panic test module");</a:t>
            </a:r>
            <a:endParaRPr lang="en-US" sz="900"/>
          </a:p>
          <a:p>
            <a:pPr algn="l"/>
            <a:r>
              <a:rPr lang="en-US" sz="900"/>
              <a:t>MODULE_AUTHOR("Kyungmin Seo &lt;kyungmin.seo@intel.com&gt;");</a:t>
            </a:r>
            <a:endParaRPr lang="en-US" sz="900"/>
          </a:p>
          <a:p>
            <a:pPr algn="l"/>
            <a:r>
              <a:rPr lang="en-US" sz="900"/>
              <a:t>MODULE_LICENSE("GPL");</a:t>
            </a:r>
            <a:endParaRPr lang="en-US" sz="9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- 6</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1200"/>
              <a:t>Build script</a:t>
            </a:r>
            <a:endParaRPr sz="1200"/>
          </a:p>
          <a:p>
            <a:pPr marL="0" indent="0">
              <a:buNone/>
            </a:pPr>
            <a:r>
              <a:rPr lang="x-none" sz="1200"/>
              <a:t>========</a:t>
            </a:r>
            <a:endParaRPr lang="x-none" sz="1200"/>
          </a:p>
          <a:p>
            <a:pPr marL="0" indent="0">
              <a:buNone/>
            </a:pPr>
            <a:r>
              <a:rPr lang="x-none" sz="1200"/>
              <a:t>#!/bin/bash</a:t>
            </a:r>
            <a:endParaRPr lang="x-none" sz="1200"/>
          </a:p>
          <a:p>
            <a:pPr marL="0" indent="0">
              <a:buNone/>
            </a:pPr>
            <a:endParaRPr lang="x-none" sz="1200"/>
          </a:p>
          <a:p>
            <a:pPr marL="0" indent="0">
              <a:buNone/>
            </a:pPr>
            <a:r>
              <a:rPr lang="x-none" sz="1200"/>
              <a:t># Toolchain</a:t>
            </a:r>
            <a:endParaRPr lang="x-none" sz="1200"/>
          </a:p>
          <a:p>
            <a:pPr marL="0" indent="0">
              <a:buNone/>
            </a:pPr>
            <a:r>
              <a:rPr lang="x-none" sz="1200"/>
              <a:t>source /opt/poky/oecore-x86_64/environment-setup-corei7-64-poky-linux</a:t>
            </a:r>
            <a:endParaRPr lang="x-none" sz="1200"/>
          </a:p>
          <a:p>
            <a:pPr marL="0" indent="0">
              <a:buNone/>
            </a:pPr>
            <a:endParaRPr lang="x-none" sz="1200"/>
          </a:p>
          <a:p>
            <a:pPr marL="0" indent="0">
              <a:buNone/>
            </a:pPr>
            <a:r>
              <a:rPr lang="x-none" sz="1200"/>
              <a:t>unset CC</a:t>
            </a:r>
            <a:endParaRPr lang="x-none" sz="1200"/>
          </a:p>
          <a:p>
            <a:pPr marL="0" indent="0">
              <a:buNone/>
            </a:pPr>
            <a:r>
              <a:rPr lang="x-none" sz="1200"/>
              <a:t>export CC="x86_64-poky-linux-gcc -fuse-ld=bfd LD=x86_64-poky-linux-ld.bfd"</a:t>
            </a:r>
            <a:endParaRPr lang="x-none" sz="1200"/>
          </a:p>
          <a:p>
            <a:pPr marL="0" indent="0">
              <a:buNone/>
            </a:pPr>
            <a:endParaRPr lang="x-none" sz="1200"/>
          </a:p>
          <a:p>
            <a:pPr marL="0" indent="0">
              <a:buNone/>
            </a:pPr>
            <a:r>
              <a:rPr lang="x-none" sz="1200"/>
              <a:t># global values for Kernel build</a:t>
            </a:r>
            <a:endParaRPr lang="x-none" sz="1200"/>
          </a:p>
          <a:p>
            <a:pPr marL="0" indent="0">
              <a:buNone/>
            </a:pPr>
            <a:r>
              <a:rPr lang="x-none" sz="1200"/>
              <a:t>export ARCH=x86_64</a:t>
            </a:r>
            <a:endParaRPr lang="x-none" sz="1200"/>
          </a:p>
          <a:p>
            <a:pPr marL="0" indent="0">
              <a:buNone/>
            </a:pPr>
            <a:r>
              <a:rPr lang="x-none" sz="1200"/>
              <a:t>export CROSS_COMPILE="x86_64-poky-linux-"</a:t>
            </a:r>
            <a:endParaRPr lang="x-none" sz="1200"/>
          </a:p>
          <a:p>
            <a:pPr marL="0" indent="0">
              <a:buNone/>
            </a:pPr>
            <a:r>
              <a:rPr lang="x-none" sz="1200"/>
              <a:t>export KDIR=/home/user/yocto/ec18/kernel/out/kernel_obj</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make clean</a:t>
            </a:r>
            <a:endParaRPr lang="x-none" sz="1200"/>
          </a:p>
          <a:p>
            <a:pPr marL="0" indent="0">
              <a:buNone/>
            </a:pPr>
            <a:r>
              <a:rPr lang="x-none" sz="1200"/>
              <a:t>make</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Insert module to make deadlock.</a:t>
            </a:r>
            <a:endParaRPr lang="x-none" sz="1200"/>
          </a:p>
          <a:p>
            <a:pPr marL="0" indent="0">
              <a:buNone/>
            </a:pPr>
            <a:r>
              <a:rPr lang="x-none" sz="1200"/>
              <a:t>    $ insmod panic.ko</a:t>
            </a:r>
            <a:endParaRPr lang="x-none" sz="1200"/>
          </a:p>
          <a:p>
            <a:pPr marL="0" indent="0">
              <a:buNone/>
            </a:pPr>
            <a:endParaRPr lang="x-none" sz="1200"/>
          </a:p>
          <a:p>
            <a:pPr marL="0" indent="0">
              <a:buNone/>
            </a:pPr>
            <a:r>
              <a:rPr lang="x-none" sz="1200"/>
              <a:t>Check if NMI watchdog happens as you expected.</a:t>
            </a:r>
            <a:endParaRPr lang="x-none" sz="1200"/>
          </a:p>
        </p:txBody>
      </p:sp>
      <p:sp>
        <p:nvSpPr>
          <p:cNvPr id="4" name="Text Box 3"/>
          <p:cNvSpPr txBox="1"/>
          <p:nvPr/>
        </p:nvSpPr>
        <p:spPr>
          <a:xfrm>
            <a:off x="7025005" y="875665"/>
            <a:ext cx="4521835" cy="4480560"/>
          </a:xfrm>
          <a:prstGeom prst="rect">
            <a:avLst/>
          </a:prstGeom>
          <a:noFill/>
        </p:spPr>
        <p:txBody>
          <a:bodyPr wrap="square" rtlCol="0">
            <a:spAutoFit/>
          </a:bodyPr>
          <a:p>
            <a:pPr algn="l"/>
            <a:r>
              <a:rPr lang="en-US" sz="900"/>
              <a:t>[24540.751653] NMI watchdog: Watchdog detected hard LOCKUP on cpu 1</a:t>
            </a:r>
            <a:endParaRPr lang="en-US" sz="900"/>
          </a:p>
          <a:p>
            <a:pPr algn="l"/>
            <a:r>
              <a:rPr lang="en-US" sz="900"/>
              <a:t>[24540.759003] Kernel panic - not syncing: Hard LOCKUP</a:t>
            </a:r>
            <a:endParaRPr lang="en-US" sz="900"/>
          </a:p>
          <a:p>
            <a:pPr algn="l"/>
            <a:r>
              <a:rPr lang="en-US" sz="900"/>
              <a:t>[24540.763879] CPU: 1 PID: 27619 Comm: Panic/1 Tainted: G U W O 4.4.19-quilt-2e5dc0ac-g4a0eaa5-dirty #3</a:t>
            </a:r>
            <a:endParaRPr lang="en-US" sz="900"/>
          </a:p>
          <a:p>
            <a:pPr algn="l"/>
            <a:r>
              <a:rPr lang="en-US" sz="900"/>
              <a:t>[24540.773785] 0000000000000000 ffff88017fc85b00 ffffffff8138e8c5 ffffffff81f957ba</a:t>
            </a:r>
            <a:endParaRPr lang="en-US" sz="900"/>
          </a:p>
          <a:p>
            <a:pPr algn="l"/>
            <a:r>
              <a:rPr lang="en-US" sz="900"/>
              <a:t>[24540.781227] ffff88017fc85b90 ffff88017fc85b80 ffffffff81177b7d 0000000000000008</a:t>
            </a:r>
            <a:endParaRPr lang="en-US" sz="900"/>
          </a:p>
          <a:p>
            <a:pPr algn="l"/>
            <a:r>
              <a:rPr lang="en-US" sz="900"/>
              <a:t>[24540.788666] ffff88017fc85b90 ffff88017fc85b28 00000000000000bc ffffffff81fb667c</a:t>
            </a:r>
            <a:endParaRPr lang="en-US" sz="900"/>
          </a:p>
          <a:p>
            <a:pPr algn="l"/>
            <a:r>
              <a:rPr lang="en-US" sz="900"/>
              <a:t>[24540.796108] Call Trace:</a:t>
            </a:r>
            <a:endParaRPr lang="en-US" sz="900"/>
          </a:p>
          <a:p>
            <a:pPr algn="l"/>
            <a:r>
              <a:rPr lang="en-US" sz="900"/>
              <a:t>[24540.798552] &lt;NMI&gt; [&lt;ffffffff8138e8c5&gt;] dump_stack+0x67/0x92</a:t>
            </a:r>
            <a:endParaRPr lang="en-US" sz="900"/>
          </a:p>
          <a:p>
            <a:pPr algn="l"/>
            <a:r>
              <a:rPr lang="en-US" sz="900"/>
              <a:t>[24540.804308] [&lt;ffffffff81177b7d&gt;] panic+0xc5/0x1eb</a:t>
            </a:r>
            <a:endParaRPr lang="en-US" sz="900"/>
          </a:p>
          <a:p>
            <a:pPr algn="l"/>
            <a:r>
              <a:rPr lang="en-US" sz="900"/>
              <a:t>[24540.809097] [&lt;ffffffff811315cf&gt;] watchdog_overflow_callback+0x14f/0x150</a:t>
            </a:r>
            <a:endParaRPr lang="en-US" sz="900"/>
          </a:p>
          <a:p>
            <a:pPr algn="l"/>
            <a:r>
              <a:rPr lang="en-US" sz="900"/>
              <a:t>[24540.815794] [&lt;ffffffff8117124c&gt;] __perf_event_overflow+0x9c/0x1e0</a:t>
            </a:r>
            <a:endParaRPr lang="en-US" sz="900"/>
          </a:p>
          <a:p>
            <a:pPr algn="l"/>
            <a:r>
              <a:rPr lang="en-US" sz="900"/>
              <a:t>[24540.821968] [&lt;ffffffff81171da4&gt;] perf_event_overflow+0x14/0x20</a:t>
            </a:r>
            <a:endParaRPr lang="en-US" sz="900"/>
          </a:p>
          <a:p>
            <a:pPr algn="l"/>
            <a:r>
              <a:rPr lang="en-US" sz="900"/>
              <a:t>[24540.827883] [&lt;ffffffff810208bf&gt;] intel_pmu_handle_irq+0x1cf/0x450</a:t>
            </a:r>
            <a:endParaRPr lang="en-US" sz="900"/>
          </a:p>
          <a:p>
            <a:pPr algn="l"/>
            <a:r>
              <a:rPr lang="en-US" sz="900"/>
              <a:t>[24540.834060] [&lt;ffffffff8110ec82&gt;] ? __module_text_address+0x12/0x60</a:t>
            </a:r>
            <a:endParaRPr lang="en-US" sz="900"/>
          </a:p>
          <a:p>
            <a:pPr algn="l"/>
            <a:r>
              <a:rPr lang="en-US" sz="900"/>
              <a:t>[24540.840322] [&lt;ffffffff811130ef&gt;] ? is_module_text_address+0x2f/0x50</a:t>
            </a:r>
            <a:endParaRPr lang="en-US" sz="900"/>
          </a:p>
          <a:p>
            <a:pPr algn="l"/>
            <a:r>
              <a:rPr lang="en-US" sz="900"/>
              <a:t>[24540.846672] [&lt;ffffffff8139a8dc&gt;] ? vsnprintf+0x24c/0x510</a:t>
            </a:r>
            <a:endParaRPr lang="en-US" sz="900"/>
          </a:p>
          <a:p>
            <a:pPr algn="l"/>
            <a:r>
              <a:rPr lang="en-US" sz="900"/>
              <a:t>[24540.852066] [&lt;ffffffff8100ffff&gt;] ? __fpu__restore_sig+0x10f/0x490</a:t>
            </a:r>
            <a:endParaRPr lang="en-US" sz="900"/>
          </a:p>
          <a:p>
            <a:pPr algn="l"/>
            <a:r>
              <a:rPr lang="en-US" sz="900"/>
              <a:t>[24540.858242] [&lt;ffffffff81395537&gt;] ? seq_buf_vprintf+0x37/0x90</a:t>
            </a:r>
            <a:endParaRPr lang="en-US" sz="900"/>
          </a:p>
          <a:p>
            <a:pPr algn="l"/>
            <a:r>
              <a:rPr lang="en-US" sz="900"/>
              <a:t>[24540.863985] [&lt;ffffffff81392fbf&gt;] ? nmi_vprintk+0x4f/0x80</a:t>
            </a:r>
            <a:endParaRPr lang="en-US" sz="900"/>
          </a:p>
          <a:p>
            <a:pPr algn="l"/>
            <a:r>
              <a:rPr lang="en-US" sz="900"/>
              <a:t>[24540.869377] [&lt;ffffffff8144035f&gt;] ? acpi_idle_enter_bm+0xb/0x112</a:t>
            </a:r>
            <a:endParaRPr lang="en-US" sz="900"/>
          </a:p>
          <a:p>
            <a:pPr algn="l"/>
            <a:r>
              <a:rPr lang="en-US" sz="900"/>
              <a:t>[24540.875379] [&lt;ffffffff8144035f&gt;] ? acpi_idle_enter_bm+0xb/0x112</a:t>
            </a:r>
            <a:endParaRPr lang="en-US" sz="900"/>
          </a:p>
          <a:p>
            <a:pPr algn="l"/>
            <a:r>
              <a:rPr lang="x-none" altLang="en-US" sz="900"/>
              <a:t>.....................</a:t>
            </a:r>
            <a:endParaRPr lang="x-none" altLang="en-US" sz="900"/>
          </a:p>
          <a:p>
            <a:pPr algn="l"/>
            <a:r>
              <a:rPr lang="x-none" altLang="en-US" sz="900"/>
              <a:t>[24540.959685] &lt;&lt;EOE&gt;&gt; [&lt;ffffffffa016302c&gt;] ? panic_test_thread+0x2c/0x50 [panic]</a:t>
            </a:r>
            <a:endParaRPr lang="x-none" altLang="en-US" sz="900"/>
          </a:p>
          <a:p>
            <a:pPr algn="l"/>
            <a:r>
              <a:rPr lang="x-none" altLang="en-US" sz="900"/>
              <a:t>[24540.967089] [&lt;ffffffff810b73ad&gt;] kthread+0xed/0x110</a:t>
            </a:r>
            <a:endParaRPr lang="x-none" altLang="en-US" sz="900"/>
          </a:p>
          <a:p>
            <a:pPr algn="l"/>
            <a:r>
              <a:rPr lang="x-none" altLang="en-US" sz="900"/>
              <a:t>[24540.972051] [&lt;ffffffff810b72c0&gt;] ? kthread_create_on_node+0x190/0x190</a:t>
            </a:r>
            <a:endParaRPr lang="x-none" altLang="en-US" sz="900"/>
          </a:p>
          <a:p>
            <a:pPr algn="l"/>
            <a:r>
              <a:rPr lang="x-none" altLang="en-US" sz="900"/>
              <a:t>[24540.978575] [&lt;ffffffff81a570ef&gt;] ret_from_fork+0x3f/0x70</a:t>
            </a:r>
            <a:endParaRPr lang="x-none" altLang="en-US" sz="900"/>
          </a:p>
          <a:p>
            <a:pPr algn="l"/>
            <a:r>
              <a:rPr lang="x-none" altLang="en-US" sz="900"/>
              <a:t>[24540.983970] [&lt;ffffffff810b72c0&gt;] ? kthread_create_on_node+0x190/0x190</a:t>
            </a:r>
            <a:endParaRPr lang="x-none" altLang="en-US" sz="900"/>
          </a:p>
          <a:p>
            <a:pPr algn="l"/>
            <a:r>
              <a:rPr lang="x-none" altLang="en-US" sz="900"/>
              <a:t>[24542.156125] Shutting down cpus with NMI</a:t>
            </a:r>
            <a:endParaRPr lang="x-none" altLang="en-US" sz="900"/>
          </a:p>
          <a:p>
            <a:pPr algn="l"/>
            <a:endParaRPr lang="x-none" altLang="en-US" sz="9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- 1</a:t>
            </a:r>
            <a:endParaRPr lang="x-none" altLang="en-US" sz="3200"/>
          </a:p>
        </p:txBody>
      </p:sp>
      <p:sp>
        <p:nvSpPr>
          <p:cNvPr id="3" name="Content Placeholder 2"/>
          <p:cNvSpPr>
            <a:spLocks noGrp="1"/>
          </p:cNvSpPr>
          <p:nvPr>
            <p:ph idx="1"/>
          </p:nvPr>
        </p:nvSpPr>
        <p:spPr>
          <a:xfrm>
            <a:off x="610235" y="1292860"/>
            <a:ext cx="10174605" cy="4837430"/>
          </a:xfrm>
        </p:spPr>
        <p:txBody>
          <a:bodyPr/>
          <a:p>
            <a:pPr marL="0" indent="0">
              <a:buNone/>
            </a:pPr>
            <a:r>
              <a:rPr lang="en-US" sz="1400"/>
              <a:t>Steps:</a:t>
            </a:r>
            <a:endParaRPr lang="en-US" sz="1400"/>
          </a:p>
          <a:p>
            <a:pPr marL="0" indent="0">
              <a:buNone/>
            </a:pPr>
            <a:r>
              <a:rPr lang="en-US" sz="1400"/>
              <a:t>1) Download and patch 0001-enable-pinmux-change-via-debugfs.patch</a:t>
            </a:r>
            <a:endParaRPr lang="en-US" sz="1400"/>
          </a:p>
          <a:p>
            <a:pPr marL="0" indent="0">
              <a:buNone/>
            </a:pPr>
            <a:r>
              <a:rPr lang="en-US" sz="1400"/>
              <a:t>patch -p1 &lt; 0001-enable-pinmux-change-via-debugfs.patch              </a:t>
            </a:r>
            <a:endParaRPr lang="en-US" sz="1400"/>
          </a:p>
          <a:p>
            <a:pPr marL="0" indent="0">
              <a:buNone/>
            </a:pPr>
            <a:r>
              <a:rPr lang="en-US" sz="1400"/>
              <a:t>2) make sure Kconfig of debugfs is enabled and rebuild kernel</a:t>
            </a:r>
            <a:endParaRPr lang="en-US" sz="1400"/>
          </a:p>
          <a:p>
            <a:pPr marL="0" indent="0">
              <a:buNone/>
            </a:pPr>
            <a:r>
              <a:rPr lang="en-US" sz="1400"/>
              <a:t>3) echo </a:t>
            </a:r>
            <a:r>
              <a:rPr lang="en-US" sz="1400" b="1">
                <a:solidFill>
                  <a:srgbClr val="FF0000"/>
                </a:solidFill>
              </a:rPr>
              <a:t>&lt;pin offset&gt; &lt;pin function&gt;</a:t>
            </a:r>
            <a:r>
              <a:rPr lang="en-US" sz="1400"/>
              <a:t> &gt; /sys/kernel/debug/pinctrl/INT3452:0</a:t>
            </a:r>
            <a:r>
              <a:rPr lang="en-US" sz="1400" b="1">
                <a:solidFill>
                  <a:srgbClr val="FF0000"/>
                </a:solidFill>
              </a:rPr>
              <a:t>&lt;group id&gt;</a:t>
            </a:r>
            <a:r>
              <a:rPr lang="en-US" sz="1400"/>
              <a:t>/pinmux-pins</a:t>
            </a:r>
            <a:endParaRPr lang="en-US" sz="1400"/>
          </a:p>
          <a:p>
            <a:pPr marL="0" indent="0">
              <a:buNone/>
            </a:pPr>
            <a:r>
              <a:rPr lang="en-US" sz="1400"/>
              <a:t>replace the parameter in </a:t>
            </a:r>
            <a:r>
              <a:rPr lang="en-US" sz="1400" b="1">
                <a:solidFill>
                  <a:srgbClr val="FF0000"/>
                </a:solidFill>
              </a:rPr>
              <a:t>red</a:t>
            </a:r>
            <a:r>
              <a:rPr lang="en-US" sz="1400"/>
              <a:t> to real values</a:t>
            </a:r>
            <a:endParaRPr lang="en-US" sz="1400"/>
          </a:p>
          <a:p>
            <a:pPr marL="0" indent="0">
              <a:buNone/>
            </a:pPr>
            <a:r>
              <a:rPr lang="en-US" sz="1400"/>
              <a:t> </a:t>
            </a:r>
            <a:endParaRPr lang="en-US" sz="1400"/>
          </a:p>
          <a:p>
            <a:pPr marL="0" indent="0">
              <a:buNone/>
            </a:pPr>
            <a:r>
              <a:rPr lang="en-US" sz="1400"/>
              <a:t>For example, if need to enable MCLK2 signal output on MRB (which by default it not):</a:t>
            </a:r>
            <a:endParaRPr lang="en-US" sz="1400"/>
          </a:p>
          <a:p>
            <a:pPr marL="0" indent="0">
              <a:buNone/>
            </a:pPr>
            <a:r>
              <a:rPr lang="en-US" sz="1400"/>
              <a:t>1) figure out that the  GPIO_84 AVS_I2S2_MCLK belongs to group </a:t>
            </a:r>
            <a:r>
              <a:rPr lang="en-US" sz="1400" b="1">
                <a:solidFill>
                  <a:srgbClr val="FF0000"/>
                </a:solidFill>
              </a:rPr>
              <a:t>01</a:t>
            </a:r>
            <a:r>
              <a:rPr lang="en-US" sz="1400"/>
              <a:t> and offset </a:t>
            </a:r>
            <a:r>
              <a:rPr lang="en-US" sz="1400" b="1">
                <a:solidFill>
                  <a:srgbClr val="FF0000"/>
                </a:solidFill>
              </a:rPr>
              <a:t>48</a:t>
            </a:r>
            <a:r>
              <a:rPr lang="en-US" sz="1400"/>
              <a:t> , and PMode M</a:t>
            </a:r>
            <a:r>
              <a:rPr lang="en-US" sz="1400" b="1">
                <a:solidFill>
                  <a:srgbClr val="FF0000"/>
                </a:solidFill>
              </a:rPr>
              <a:t>1</a:t>
            </a:r>
            <a:r>
              <a:rPr lang="en-US" sz="1400"/>
              <a:t> for MCLK2 function</a:t>
            </a:r>
            <a:endParaRPr lang="en-US" sz="1400"/>
          </a:p>
          <a:p>
            <a:pPr marL="0" indent="0">
              <a:buNone/>
            </a:pPr>
            <a:r>
              <a:rPr lang="en-US" sz="1400"/>
              <a:t>2) run:</a:t>
            </a:r>
            <a:endParaRPr lang="en-US" sz="1400"/>
          </a:p>
          <a:p>
            <a:pPr marL="0" indent="0">
              <a:buNone/>
            </a:pPr>
            <a:r>
              <a:rPr lang="en-US" sz="1400"/>
              <a:t>echo 48 1 &gt; /sys/kernel/debug/pinctrl/INT3452:01/pinmux-pins</a:t>
            </a:r>
            <a:endParaRPr lang="en-US" sz="1400"/>
          </a:p>
          <a:p>
            <a:pPr marL="0" indent="0">
              <a:buNone/>
            </a:pPr>
            <a:endParaRPr lang="en-US" sz="1400"/>
          </a:p>
          <a:p>
            <a:pPr marL="0" indent="0">
              <a:buNone/>
            </a:pPr>
            <a:r>
              <a:rPr lang="en-US" sz="1400"/>
              <a:t>Note:</a:t>
            </a:r>
            <a:endParaRPr lang="en-US" sz="1400"/>
          </a:p>
          <a:p>
            <a:pPr marL="0" indent="0">
              <a:buNone/>
            </a:pPr>
            <a:r>
              <a:rPr lang="en-US" sz="1400"/>
              <a:t>1) before changing please make sure that the action will not damage your hardware.</a:t>
            </a:r>
            <a:endParaRPr lang="en-US" sz="1400"/>
          </a:p>
          <a:p>
            <a:pPr marL="0" indent="0">
              <a:buNone/>
            </a:pPr>
            <a:r>
              <a:rPr lang="en-US" sz="1400"/>
              <a:t>2) the configuration will get lost after reboot (of course)</a:t>
            </a:r>
            <a:endParaRPr lang="en-US" sz="1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- 2</a:t>
            </a:r>
            <a:endParaRPr lang="x-none" altLang="en-US" sz="3200"/>
          </a:p>
        </p:txBody>
      </p:sp>
      <p:sp>
        <p:nvSpPr>
          <p:cNvPr id="3" name="Content Placeholder 2"/>
          <p:cNvSpPr>
            <a:spLocks noGrp="1"/>
          </p:cNvSpPr>
          <p:nvPr>
            <p:ph idx="1"/>
          </p:nvPr>
        </p:nvSpPr>
        <p:spPr>
          <a:xfrm>
            <a:off x="203835" y="1015365"/>
            <a:ext cx="6343650" cy="5117465"/>
          </a:xfrm>
        </p:spPr>
        <p:txBody>
          <a:bodyPr/>
          <a:p>
            <a:pPr marL="0" indent="0">
              <a:buNone/>
            </a:pPr>
            <a:r>
              <a:rPr lang="en-US" sz="1000"/>
              <a:t>From 97dcf658034ae9da0c1b01b20782759a64e19edd Mon Sep 17 00:00:00 2001</a:t>
            </a:r>
            <a:endParaRPr lang="en-US" sz="1000"/>
          </a:p>
          <a:p>
            <a:pPr marL="0" indent="0">
              <a:buNone/>
            </a:pPr>
            <a:r>
              <a:rPr lang="en-US" sz="1000"/>
              <a:t>From: max &lt;max@ubs&gt;</a:t>
            </a:r>
            <a:endParaRPr lang="en-US" sz="1000"/>
          </a:p>
          <a:p>
            <a:pPr marL="0" indent="0">
              <a:buNone/>
            </a:pPr>
            <a:r>
              <a:rPr lang="en-US" sz="1000"/>
              <a:t>Date: Thu, 1 Dec 2016 15:41:56 +0800</a:t>
            </a:r>
            <a:endParaRPr lang="en-US" sz="1000"/>
          </a:p>
          <a:p>
            <a:pPr marL="0" indent="0">
              <a:buNone/>
            </a:pPr>
            <a:r>
              <a:rPr lang="en-US" sz="1000"/>
              <a:t>Subject: [PATCH] enable pinmux change via debugfs</a:t>
            </a:r>
            <a:endParaRPr lang="en-US" sz="1000"/>
          </a:p>
          <a:p>
            <a:pPr marL="0" indent="0">
              <a:buNone/>
            </a:pPr>
            <a:endParaRPr lang="en-US" sz="1000"/>
          </a:p>
          <a:p>
            <a:pPr marL="0" indent="0">
              <a:buNone/>
            </a:pPr>
            <a:r>
              <a:rPr lang="en-US" sz="1000"/>
              <a:t>---</a:t>
            </a:r>
            <a:endParaRPr lang="en-US" sz="1000"/>
          </a:p>
          <a:p>
            <a:pPr marL="0" indent="0">
              <a:buNone/>
            </a:pPr>
            <a:r>
              <a:rPr lang="en-US" sz="1000"/>
              <a:t> drivers/pinctrl/intel/pinctrl-intel.c | 50 ++++++++++++++++++++++-------------</a:t>
            </a:r>
            <a:endParaRPr lang="en-US" sz="1000"/>
          </a:p>
          <a:p>
            <a:pPr marL="0" indent="0">
              <a:buNone/>
            </a:pPr>
            <a:r>
              <a:rPr lang="en-US" sz="1000"/>
              <a:t> drivers/pinctrl/pinmux.c              | 42 +++++++++++++++++++++++++++++</a:t>
            </a:r>
            <a:endParaRPr lang="en-US" sz="1000"/>
          </a:p>
          <a:p>
            <a:pPr marL="0" indent="0">
              <a:buNone/>
            </a:pPr>
            <a:r>
              <a:rPr lang="en-US" sz="1000"/>
              <a:t> 2 files changed, 74 insertions(+), 18 deletions(-)</a:t>
            </a:r>
            <a:endParaRPr lang="en-US" sz="1000"/>
          </a:p>
          <a:p>
            <a:pPr marL="0" indent="0">
              <a:buNone/>
            </a:pPr>
            <a:endParaRPr lang="en-US" sz="1000"/>
          </a:p>
          <a:p>
            <a:pPr marL="0" indent="0">
              <a:buNone/>
            </a:pPr>
            <a:r>
              <a:rPr lang="en-US" sz="1000"/>
              <a:t>diff --git a/drivers/pinctrl/intel/pinctrl-intel.c b/drivers/pinctrl/intel/pinctrl-intel.c</a:t>
            </a:r>
            <a:endParaRPr lang="en-US" sz="1000"/>
          </a:p>
          <a:p>
            <a:pPr marL="0" indent="0">
              <a:buNone/>
            </a:pPr>
            <a:r>
              <a:rPr lang="en-US" sz="1000"/>
              <a:t>index e39302d..5ed1c29 100644</a:t>
            </a:r>
            <a:endParaRPr lang="en-US" sz="1000"/>
          </a:p>
          <a:p>
            <a:pPr marL="0" indent="0">
              <a:buNone/>
            </a:pPr>
            <a:r>
              <a:rPr lang="en-US" sz="1000"/>
              <a:t>--- a/drivers/pinctrl/intel/pinctrl-intel.c</a:t>
            </a:r>
            <a:endParaRPr lang="en-US" sz="1000"/>
          </a:p>
          <a:p>
            <a:pPr marL="0" indent="0">
              <a:buNone/>
            </a:pPr>
            <a:r>
              <a:rPr lang="en-US" sz="1000"/>
              <a:t>+++ b/drivers/pinctrl/intel/pinctrl-intel.c</a:t>
            </a:r>
            <a:endParaRPr lang="en-US" sz="1000"/>
          </a:p>
          <a:p>
            <a:pPr marL="0" indent="0">
              <a:buNone/>
            </a:pPr>
            <a:r>
              <a:rPr lang="en-US" sz="1000"/>
              <a:t>@@ -319,36 +319,50 @@ static int intel_pinmux_set_mux(struct pinctrl_dev *pctldev, unsigned function,</a:t>
            </a:r>
            <a:endParaRPr lang="en-US" sz="1000"/>
          </a:p>
          <a:p>
            <a:pPr marL="0" indent="0">
              <a:buNone/>
            </a:pPr>
            <a:r>
              <a:rPr lang="en-US" sz="1000"/>
              <a:t> 				unsigned group)</a:t>
            </a:r>
            <a:endParaRPr lang="en-US" sz="1000"/>
          </a:p>
          <a:p>
            <a:pPr marL="0" indent="0">
              <a:buNone/>
            </a:pPr>
            <a:r>
              <a:rPr lang="en-US" sz="1000"/>
              <a:t> {</a:t>
            </a:r>
            <a:endParaRPr lang="en-US" sz="1000"/>
          </a:p>
          <a:p>
            <a:pPr marL="0" indent="0">
              <a:buNone/>
            </a:pPr>
            <a:r>
              <a:rPr lang="en-US" sz="1000"/>
              <a:t> 	struct intel_pinctrl *pctrl = pinctrl_dev_get_drvdata(pctldev);</a:t>
            </a:r>
            <a:endParaRPr lang="en-US" sz="1000"/>
          </a:p>
          <a:p>
            <a:pPr marL="0" indent="0">
              <a:buNone/>
            </a:pPr>
            <a:r>
              <a:rPr lang="en-US" sz="1000"/>
              <a:t>-	const struct intel_pingroup *grp = &amp;pctrl-&gt;soc-&gt;groups[group];</a:t>
            </a:r>
            <a:endParaRPr lang="en-US" sz="1000"/>
          </a:p>
          <a:p>
            <a:pPr marL="0" indent="0">
              <a:buNone/>
            </a:pPr>
            <a:r>
              <a:rPr lang="en-US" sz="1000"/>
              <a:t>+//	const struct intel_pingroup *grp = &amp;pctrl-&gt;soc-&gt;groups[group];</a:t>
            </a:r>
            <a:endParaRPr lang="en-US" sz="1000"/>
          </a:p>
          <a:p>
            <a:pPr marL="0" indent="0">
              <a:buNone/>
            </a:pPr>
            <a:r>
              <a:rPr lang="en-US" sz="1000"/>
              <a:t>+	unsigned pin = group;</a:t>
            </a:r>
            <a:endParaRPr lang="en-US" sz="1000"/>
          </a:p>
          <a:p>
            <a:pPr marL="0" indent="0">
              <a:buNone/>
            </a:pPr>
            <a:r>
              <a:rPr lang="en-US" sz="1000"/>
              <a:t> 	unsigned long flags;</a:t>
            </a:r>
            <a:endParaRPr lang="en-US" sz="1000"/>
          </a:p>
          <a:p>
            <a:pPr marL="0" indent="0">
              <a:buNone/>
            </a:pPr>
            <a:r>
              <a:rPr lang="en-US" sz="1000"/>
              <a:t> 	int i;</a:t>
            </a:r>
            <a:endParaRPr lang="en-US" sz="1000"/>
          </a:p>
          <a:p>
            <a:pPr marL="0" indent="0">
              <a:buNone/>
            </a:pPr>
            <a:r>
              <a:rPr lang="en-US" sz="1000"/>
              <a:t> </a:t>
            </a:r>
            <a:endParaRPr lang="en-US" sz="1000"/>
          </a:p>
          <a:p>
            <a:pPr marL="0" indent="0">
              <a:buNone/>
            </a:pPr>
            <a:r>
              <a:rPr lang="en-US" sz="1000"/>
              <a:t> 	spin_lock_irqsave(&amp;pctrl-&gt;lock, flags);</a:t>
            </a:r>
            <a:endParaRPr lang="en-US" sz="1000"/>
          </a:p>
        </p:txBody>
      </p:sp>
      <p:sp>
        <p:nvSpPr>
          <p:cNvPr id="4" name="Text Box 3"/>
          <p:cNvSpPr txBox="1"/>
          <p:nvPr/>
        </p:nvSpPr>
        <p:spPr>
          <a:xfrm>
            <a:off x="6450330" y="880110"/>
            <a:ext cx="5328920" cy="5425440"/>
          </a:xfrm>
          <a:prstGeom prst="rect">
            <a:avLst/>
          </a:prstGeom>
          <a:noFill/>
        </p:spPr>
        <p:txBody>
          <a:bodyPr wrap="square" rtlCol="0">
            <a:spAutoFit/>
          </a:bodyPr>
          <a:p>
            <a:pPr algn="l"/>
            <a:r>
              <a:rPr lang="en-US" sz="1000"/>
              <a:t>-</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for (i = 0; i &lt; grp-&gt;npins; i++) {</a:t>
            </a:r>
            <a:endParaRPr lang="en-US" sz="1000"/>
          </a:p>
          <a:p>
            <a:pPr algn="l"/>
            <a:r>
              <a:rPr lang="en-US" sz="1000"/>
              <a:t>-		if (!intel_pad_usable(pctrl, grp-&gt;pins[i])) {</a:t>
            </a:r>
            <a:endParaRPr lang="en-US" sz="1000"/>
          </a:p>
          <a:p>
            <a:pPr algn="l"/>
            <a:r>
              <a:rPr lang="en-US" sz="1000"/>
              <a:t>-			spin_unlock_irqrestore(&amp;pctrl-&gt;lock, flags);</a:t>
            </a:r>
            <a:endParaRPr lang="en-US" sz="1000"/>
          </a:p>
          <a:p>
            <a:pPr algn="l"/>
            <a:r>
              <a:rPr lang="en-US" sz="1000"/>
              <a:t>-			return -EBUSY;</a:t>
            </a:r>
            <a:endParaRPr lang="en-US" sz="1000"/>
          </a:p>
          <a:p>
            <a:pPr algn="l"/>
            <a:r>
              <a:rPr lang="en-US" sz="1000"/>
              <a:t>-		}</a:t>
            </a:r>
            <a:endParaRPr lang="en-US" sz="1000"/>
          </a:p>
          <a:p>
            <a:pPr algn="l"/>
            <a:r>
              <a:rPr lang="en-US" sz="1000"/>
              <a:t>-	}</a:t>
            </a:r>
            <a:endParaRPr lang="en-US" sz="1000"/>
          </a:p>
          <a:p>
            <a:pPr algn="l"/>
            <a:r>
              <a:rPr lang="en-US" sz="1000"/>
              <a:t>-</a:t>
            </a:r>
            <a:endParaRPr lang="en-US" sz="1000"/>
          </a:p>
          <a:p>
            <a:pPr algn="l"/>
            <a:r>
              <a:rPr lang="en-US" sz="1000"/>
              <a:t>-	/* Now enable the mux setting for each pin in the group */</a:t>
            </a:r>
            <a:endParaRPr lang="en-US" sz="1000"/>
          </a:p>
          <a:p>
            <a:pPr algn="l"/>
            <a:r>
              <a:rPr lang="en-US" sz="1000"/>
              <a:t>-	for (i = 0; i &lt; grp-&gt;npins; i++) {</a:t>
            </a:r>
            <a:endParaRPr lang="en-US" sz="1000"/>
          </a:p>
          <a:p>
            <a:pPr algn="l"/>
            <a:r>
              <a:rPr lang="en-US" sz="1000"/>
              <a:t>+	do {</a:t>
            </a:r>
            <a:endParaRPr lang="en-US" sz="1000"/>
          </a:p>
          <a:p>
            <a:pPr algn="l"/>
            <a:r>
              <a:rPr lang="en-US" sz="1000"/>
              <a:t> 		void __iomem *padcfg0;</a:t>
            </a:r>
            <a:endParaRPr lang="en-US" sz="1000"/>
          </a:p>
          <a:p>
            <a:pPr algn="l"/>
            <a:r>
              <a:rPr lang="en-US" sz="1000"/>
              <a:t> 		u32 value;</a:t>
            </a:r>
            <a:endParaRPr lang="en-US" sz="1000"/>
          </a:p>
          <a:p>
            <a:pPr algn="l"/>
            <a:r>
              <a:rPr lang="en-US" sz="1000"/>
              <a:t> </a:t>
            </a:r>
            <a:endParaRPr lang="en-US" sz="1000"/>
          </a:p>
          <a:p>
            <a:pPr algn="l"/>
            <a:r>
              <a:rPr lang="en-US" sz="1000"/>
              <a:t>-		padcfg0 = intel_get_padcfg(pctrl, grp-&gt;pins[i], PADCFG0);</a:t>
            </a:r>
            <a:endParaRPr lang="en-US" sz="1000"/>
          </a:p>
          <a:p>
            <a:pPr algn="l"/>
            <a:r>
              <a:rPr lang="en-US" sz="1000"/>
              <a:t>+		padcfg0 = intel_get_padcfg(pctrl, pin, PADCFG0);</a:t>
            </a:r>
            <a:endParaRPr lang="en-US" sz="1000"/>
          </a:p>
          <a:p>
            <a:pPr algn="l"/>
            <a:r>
              <a:rPr lang="en-US" sz="1000"/>
              <a:t> 		value = readl(padcfg0);</a:t>
            </a:r>
            <a:endParaRPr lang="en-US" sz="1000"/>
          </a:p>
          <a:p>
            <a:pPr algn="l"/>
            <a:r>
              <a:rPr lang="en-US" sz="1000"/>
              <a:t>+		pr_info("====&gt; PADCFG0=%x\n", padcfg0);</a:t>
            </a:r>
            <a:endParaRPr lang="en-US" sz="1000"/>
          </a:p>
          <a:p>
            <a:pPr algn="l"/>
            <a:r>
              <a:rPr lang="en-US" sz="1000"/>
              <a:t> 		value &amp;= ~PADCFG0_PMODE_MASK;</a:t>
            </a:r>
            <a:endParaRPr lang="en-US" sz="1000"/>
          </a:p>
          <a:p>
            <a:pPr algn="l"/>
            <a:r>
              <a:rPr lang="en-US" sz="1000"/>
              <a:t>-		value |= grp-&gt;mode &lt;&lt; PADCFG0_PMODE_SHIFT;</a:t>
            </a:r>
            <a:endParaRPr lang="en-US" sz="1000"/>
          </a:p>
          <a:p>
            <a:pPr algn="l"/>
            <a:r>
              <a:rPr lang="en-US" sz="1000"/>
              <a:t>+		value |= function &lt;&lt; PADCFG0_PMODE_SHIFT;</a:t>
            </a:r>
            <a:endParaRPr lang="en-US" sz="1000"/>
          </a:p>
          <a:p>
            <a:pPr algn="l"/>
            <a:r>
              <a:rPr lang="en-US" sz="1000"/>
              <a:t> </a:t>
            </a:r>
            <a:endParaRPr lang="en-US" sz="1000"/>
          </a:p>
          <a:p>
            <a:pPr algn="l"/>
            <a:r>
              <a:rPr lang="en-US" sz="1000"/>
              <a:t>+		pr_info("&lt;==== PADCFG0=%x\n", padcfg0);</a:t>
            </a:r>
            <a:endParaRPr lang="en-US" sz="1000"/>
          </a:p>
          <a:p>
            <a:pPr algn="l"/>
            <a:r>
              <a:rPr lang="en-US" sz="1000"/>
              <a:t> 		writel(value, padcfg0);</a:t>
            </a:r>
            <a:endParaRPr lang="en-US" sz="1000"/>
          </a:p>
          <a:p>
            <a:pPr algn="l"/>
            <a:r>
              <a:rPr lang="en-US" sz="1000"/>
              <a:t>-	}</a:t>
            </a:r>
            <a:endParaRPr lang="en-US" sz="1000"/>
          </a:p>
          <a:p>
            <a:pPr algn="l"/>
            <a:r>
              <a:rPr lang="en-US" sz="1000"/>
              <a:t>+	} while (0);</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a:t>
            </a:r>
            <a:endParaRPr lang="en-US" sz="10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- 3</a:t>
            </a:r>
            <a:endParaRPr lang="x-none" altLang="en-US" sz="3200"/>
          </a:p>
        </p:txBody>
      </p:sp>
      <p:sp>
        <p:nvSpPr>
          <p:cNvPr id="3" name="Content Placeholder 2"/>
          <p:cNvSpPr>
            <a:spLocks noGrp="1"/>
          </p:cNvSpPr>
          <p:nvPr>
            <p:ph idx="1"/>
          </p:nvPr>
        </p:nvSpPr>
        <p:spPr>
          <a:xfrm>
            <a:off x="204470" y="1016000"/>
            <a:ext cx="5501005" cy="5117465"/>
          </a:xfrm>
        </p:spPr>
        <p:txBody>
          <a:bodyPr/>
          <a:p>
            <a:pPr marL="0" indent="0">
              <a:buNone/>
            </a:pPr>
            <a:r>
              <a:rPr lang="en-US" sz="1000"/>
              <a:t>+//	for (i = 0; i &lt; grp-&gt;npins; i++) {</a:t>
            </a:r>
            <a:endParaRPr lang="en-US" sz="1000"/>
          </a:p>
          <a:p>
            <a:pPr marL="0" indent="0">
              <a:buNone/>
            </a:pPr>
            <a:r>
              <a:rPr lang="en-US" sz="1000"/>
              <a:t>+//		if (!intel_pad_usable(pctrl, grp-&gt;pins[i])) {</a:t>
            </a:r>
            <a:endParaRPr lang="en-US" sz="1000"/>
          </a:p>
          <a:p>
            <a:pPr marL="0" indent="0">
              <a:buNone/>
            </a:pPr>
            <a:r>
              <a:rPr lang="en-US" sz="1000"/>
              <a:t>+//			spin_unlock_irqrestore(&amp;pctrl-&gt;lock, flags);</a:t>
            </a:r>
            <a:endParaRPr lang="en-US" sz="1000"/>
          </a:p>
          <a:p>
            <a:pPr marL="0" indent="0">
              <a:buNone/>
            </a:pPr>
            <a:r>
              <a:rPr lang="en-US" sz="1000"/>
              <a:t>+//			return -EBUSY;</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a:t>
            </a:r>
            <a:endParaRPr lang="en-US" sz="1000"/>
          </a:p>
          <a:p>
            <a:pPr marL="0" indent="0">
              <a:buNone/>
            </a:pPr>
            <a:r>
              <a:rPr lang="en-US" sz="1000"/>
              <a:t>+	/* Now enable the mux setting for each pin in the group */</a:t>
            </a:r>
            <a:endParaRPr lang="en-US" sz="1000"/>
          </a:p>
          <a:p>
            <a:pPr marL="0" indent="0">
              <a:buNone/>
            </a:pPr>
            <a:r>
              <a:rPr lang="en-US" sz="1000"/>
              <a:t>+//	for (i = 0; i &lt; grp-&gt;npins; i++) {</a:t>
            </a:r>
            <a:endParaRPr lang="en-US" sz="1000"/>
          </a:p>
          <a:p>
            <a:pPr marL="0" indent="0">
              <a:buNone/>
            </a:pPr>
            <a:r>
              <a:rPr lang="en-US" sz="1000"/>
              <a:t>+//		void __iomem *padcfg0;</a:t>
            </a:r>
            <a:endParaRPr lang="en-US" sz="1000"/>
          </a:p>
          <a:p>
            <a:pPr marL="0" indent="0">
              <a:buNone/>
            </a:pPr>
            <a:r>
              <a:rPr lang="en-US" sz="1000"/>
              <a:t>+//		u32 value;</a:t>
            </a:r>
            <a:endParaRPr lang="en-US" sz="1000"/>
          </a:p>
          <a:p>
            <a:pPr marL="0" indent="0">
              <a:buNone/>
            </a:pPr>
            <a:r>
              <a:rPr lang="en-US" sz="1000"/>
              <a:t>+//</a:t>
            </a:r>
            <a:endParaRPr lang="en-US" sz="1000"/>
          </a:p>
          <a:p>
            <a:pPr marL="0" indent="0">
              <a:buNone/>
            </a:pPr>
            <a:r>
              <a:rPr lang="en-US" sz="1000"/>
              <a:t>+//		padcfg0 = intel_get_padcfg(pctrl, grp-&gt;pins[i], PADCFG0);</a:t>
            </a:r>
            <a:endParaRPr lang="en-US" sz="1000"/>
          </a:p>
          <a:p>
            <a:pPr marL="0" indent="0">
              <a:buNone/>
            </a:pPr>
            <a:r>
              <a:rPr lang="en-US" sz="1000"/>
              <a:t>+//		value = readl(padcfg0);</a:t>
            </a:r>
            <a:endParaRPr lang="en-US" sz="1000"/>
          </a:p>
          <a:p>
            <a:pPr marL="0" indent="0">
              <a:buNone/>
            </a:pPr>
            <a:r>
              <a:rPr lang="en-US" sz="1000"/>
              <a:t>+//</a:t>
            </a:r>
            <a:endParaRPr lang="en-US" sz="1000"/>
          </a:p>
          <a:p>
            <a:pPr marL="0" indent="0">
              <a:buNone/>
            </a:pPr>
            <a:r>
              <a:rPr lang="en-US" sz="1000"/>
              <a:t>+//		value &amp;= ~PADCFG0_PMODE_MASK;</a:t>
            </a:r>
            <a:endParaRPr lang="en-US" sz="1000"/>
          </a:p>
          <a:p>
            <a:pPr marL="0" indent="0">
              <a:buNone/>
            </a:pPr>
            <a:r>
              <a:rPr lang="en-US" sz="1000"/>
              <a:t>+//		value |= grp-&gt;mode &lt;&lt; PADCFG0_PMODE_SHIFT;</a:t>
            </a:r>
            <a:endParaRPr lang="en-US" sz="1000"/>
          </a:p>
          <a:p>
            <a:pPr marL="0" indent="0">
              <a:buNone/>
            </a:pPr>
            <a:r>
              <a:rPr lang="en-US" sz="1000"/>
              <a:t>+//</a:t>
            </a:r>
            <a:endParaRPr lang="en-US" sz="1000"/>
          </a:p>
          <a:p>
            <a:pPr marL="0" indent="0">
              <a:buNone/>
            </a:pPr>
            <a:r>
              <a:rPr lang="en-US" sz="1000"/>
              <a:t>+//		writel(value, padcfg0);</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 	spin_unlock_irqrestore(&amp;pctrl-&gt;lock, flags);</a:t>
            </a:r>
            <a:endParaRPr lang="en-US" sz="1000"/>
          </a:p>
        </p:txBody>
      </p:sp>
      <p:sp>
        <p:nvSpPr>
          <p:cNvPr id="4" name="Text Box 3"/>
          <p:cNvSpPr txBox="1"/>
          <p:nvPr/>
        </p:nvSpPr>
        <p:spPr>
          <a:xfrm>
            <a:off x="6450330" y="880110"/>
            <a:ext cx="5328920" cy="4815840"/>
          </a:xfrm>
          <a:prstGeom prst="rect">
            <a:avLst/>
          </a:prstGeom>
          <a:noFill/>
        </p:spPr>
        <p:txBody>
          <a:bodyPr wrap="square" rtlCol="0">
            <a:spAutoFit/>
          </a:bodyPr>
          <a:p>
            <a:pPr algn="l"/>
            <a:r>
              <a:rPr lang="en-US" sz="1000"/>
              <a:t>diff --git a/drivers/pinctrl/pinmux.c b/drivers/pinctrl/pinmux.c</a:t>
            </a:r>
            <a:endParaRPr lang="en-US" sz="1000"/>
          </a:p>
          <a:p>
            <a:pPr algn="l"/>
            <a:r>
              <a:rPr lang="en-US" sz="1000"/>
              <a:t>index 29984b3..2521608 100644</a:t>
            </a:r>
            <a:endParaRPr lang="en-US" sz="1000"/>
          </a:p>
          <a:p>
            <a:pPr algn="l"/>
            <a:r>
              <a:rPr lang="en-US" sz="1000"/>
              <a:t>--- a/drivers/pinctrl/pinmux.c</a:t>
            </a:r>
            <a:endParaRPr lang="en-US" sz="1000"/>
          </a:p>
          <a:p>
            <a:pPr algn="l"/>
            <a:r>
              <a:rPr lang="en-US" sz="1000"/>
              <a:t>+++ b/drivers/pinctrl/pinmux.c</a:t>
            </a:r>
            <a:endParaRPr lang="en-US" sz="1000"/>
          </a:p>
          <a:p>
            <a:pPr algn="l"/>
            <a:r>
              <a:rPr lang="en-US" sz="1000"/>
              <a:t>@@ -25,6 +25,7 @@</a:t>
            </a:r>
            <a:endParaRPr lang="en-US" sz="1000"/>
          </a:p>
          <a:p>
            <a:pPr algn="l"/>
            <a:r>
              <a:rPr lang="en-US" sz="1000"/>
              <a:t> #include &lt;linux/sysfs.h&gt;</a:t>
            </a:r>
            <a:endParaRPr lang="en-US" sz="1000"/>
          </a:p>
          <a:p>
            <a:pPr algn="l"/>
            <a:r>
              <a:rPr lang="en-US" sz="1000"/>
              <a:t> #include &lt;linux/debugfs.h&gt;</a:t>
            </a:r>
            <a:endParaRPr lang="en-US" sz="1000"/>
          </a:p>
          <a:p>
            <a:pPr algn="l"/>
            <a:r>
              <a:rPr lang="en-US" sz="1000"/>
              <a:t> #include &lt;linux/seq_file.h&gt;</a:t>
            </a:r>
            <a:endParaRPr lang="en-US" sz="1000"/>
          </a:p>
          <a:p>
            <a:pPr algn="l"/>
            <a:r>
              <a:rPr lang="en-US" sz="1000"/>
              <a:t>+#include &lt;linux/uaccess.h&gt;</a:t>
            </a:r>
            <a:endParaRPr lang="en-US" sz="1000"/>
          </a:p>
          <a:p>
            <a:pPr algn="l"/>
            <a:r>
              <a:rPr lang="en-US" sz="1000"/>
              <a:t> #include &lt;linux/pinctrl/machine.h&gt;</a:t>
            </a:r>
            <a:endParaRPr lang="en-US" sz="1000"/>
          </a:p>
          <a:p>
            <a:pPr algn="l"/>
            <a:r>
              <a:rPr lang="en-US" sz="1000"/>
              <a:t> #include &lt;linux/pinctrl/pinmux.h&gt;</a:t>
            </a:r>
            <a:endParaRPr lang="en-US" sz="1000"/>
          </a:p>
          <a:p>
            <a:pPr algn="l"/>
            <a:r>
              <a:rPr lang="en-US" sz="1000"/>
              <a:t> #include "core.h"</a:t>
            </a:r>
            <a:endParaRPr lang="en-US" sz="1000"/>
          </a:p>
          <a:p>
            <a:pPr algn="l"/>
            <a:r>
              <a:rPr lang="en-US" sz="1000"/>
              <a:t>@@ -691,9 +692,50 @@ static const struct file_operations pinmux_functions_ops = {</a:t>
            </a:r>
            <a:endParaRPr lang="en-US" sz="1000"/>
          </a:p>
          <a:p>
            <a:pPr algn="l"/>
            <a:r>
              <a:rPr lang="en-US" sz="1000"/>
              <a:t> 	.release	= single_release,</a:t>
            </a:r>
            <a:endParaRPr lang="en-US" sz="1000"/>
          </a:p>
          <a:p>
            <a:pPr algn="l"/>
            <a:r>
              <a:rPr lang="en-US" sz="1000"/>
              <a:t> };</a:t>
            </a:r>
            <a:endParaRPr lang="en-US" sz="1000"/>
          </a:p>
          <a:p>
            <a:pPr algn="l"/>
            <a:r>
              <a:rPr lang="en-US" sz="1000"/>
              <a:t> </a:t>
            </a:r>
            <a:endParaRPr lang="en-US" sz="1000"/>
          </a:p>
          <a:p>
            <a:pPr algn="l"/>
            <a:r>
              <a:rPr lang="en-US" sz="1000"/>
              <a:t>+static ssize_t pinmux_dbg_config_write(struct file *file,</a:t>
            </a:r>
            <a:endParaRPr lang="en-US" sz="1000"/>
          </a:p>
          <a:p>
            <a:pPr algn="l"/>
            <a:r>
              <a:rPr lang="en-US" sz="1000"/>
              <a:t>+	const char __user *user_buf, size_t count, loff_t *ppos)</a:t>
            </a:r>
            <a:endParaRPr lang="en-US" sz="1000"/>
          </a:p>
          <a:p>
            <a:pPr algn="l"/>
            <a:r>
              <a:rPr lang="en-US" sz="1000"/>
              <a:t>+{</a:t>
            </a:r>
            <a:endParaRPr lang="en-US" sz="1000"/>
          </a:p>
          <a:p>
            <a:pPr algn="l"/>
            <a:r>
              <a:rPr lang="en-US" sz="1000"/>
              <a:t>+	struct pinctrl_maps *maps_node;</a:t>
            </a:r>
            <a:endParaRPr lang="en-US" sz="1000"/>
          </a:p>
          <a:p>
            <a:pPr algn="l"/>
            <a:r>
              <a:rPr lang="en-US" sz="1000"/>
              <a:t>+	const struct pinctrl_map *map;</a:t>
            </a:r>
            <a:endParaRPr lang="en-US" sz="1000"/>
          </a:p>
          <a:p>
            <a:pPr algn="l"/>
            <a:r>
              <a:rPr lang="en-US" sz="1000"/>
              <a:t>+	const struct pinctrl_map *found = NULL;</a:t>
            </a:r>
            <a:endParaRPr lang="en-US" sz="1000"/>
          </a:p>
          <a:p>
            <a:pPr algn="l"/>
            <a:r>
              <a:rPr lang="en-US" sz="1000"/>
              <a:t>+	struct pinctrl_dev *pctldev;</a:t>
            </a:r>
            <a:endParaRPr lang="en-US" sz="1000"/>
          </a:p>
          <a:p>
            <a:pPr algn="l"/>
            <a:r>
              <a:rPr lang="en-US" sz="1000"/>
              <a:t>+	const struct pinmux_ops *pmxops = NULL;</a:t>
            </a:r>
            <a:endParaRPr lang="en-US" sz="1000"/>
          </a:p>
          <a:p>
            <a:pPr algn="l"/>
            <a:r>
              <a:rPr lang="en-US" sz="1000"/>
              <a:t>+</a:t>
            </a:r>
            <a:endParaRPr lang="en-US" sz="1000"/>
          </a:p>
          <a:p>
            <a:pPr algn="l"/>
            <a:r>
              <a:rPr lang="en-US" sz="1000"/>
              <a:t>+	char buf[128];</a:t>
            </a:r>
            <a:endParaRPr lang="en-US" sz="1000"/>
          </a:p>
          <a:p>
            <a:pPr algn="l"/>
            <a:r>
              <a:rPr lang="en-US" sz="1000"/>
              <a:t>+	char *b = &amp;buf[0];</a:t>
            </a:r>
            <a:endParaRPr lang="en-US" sz="1000"/>
          </a:p>
          <a:p>
            <a:pPr algn="l"/>
            <a:r>
              <a:rPr lang="en-US" sz="1000"/>
              <a:t>+	int buf_size;</a:t>
            </a:r>
            <a:endParaRPr lang="en-US" sz="1000"/>
          </a:p>
          <a:p>
            <a:pPr algn="l"/>
            <a:r>
              <a:rPr lang="en-US" sz="1000"/>
              <a:t>+	char *token;</a:t>
            </a:r>
            <a:endParaRPr lang="en-US" sz="1000"/>
          </a:p>
          <a:p>
            <a:pPr algn="l"/>
            <a:r>
              <a:rPr lang="en-US" sz="1000"/>
              <a:t>+	int i;</a:t>
            </a:r>
            <a:endParaRPr lang="en-US" sz="1000"/>
          </a:p>
          <a:p>
            <a:pPr algn="l"/>
            <a:r>
              <a:rPr lang="en-US" sz="1000"/>
              <a:t>+	unsigned pin, mode;</a:t>
            </a:r>
            <a:endParaRPr lang="en-US" sz="10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- 4</a:t>
            </a:r>
            <a:endParaRPr lang="x-none" altLang="en-US" sz="3200"/>
          </a:p>
        </p:txBody>
      </p:sp>
      <p:sp>
        <p:nvSpPr>
          <p:cNvPr id="3" name="Content Placeholder 2"/>
          <p:cNvSpPr>
            <a:spLocks noGrp="1"/>
          </p:cNvSpPr>
          <p:nvPr>
            <p:ph idx="1"/>
          </p:nvPr>
        </p:nvSpPr>
        <p:spPr>
          <a:xfrm>
            <a:off x="622300" y="961390"/>
            <a:ext cx="6572885" cy="5117465"/>
          </a:xfrm>
        </p:spPr>
        <p:txBody>
          <a:bodyPr/>
          <a:p>
            <a:pPr marL="0" indent="0">
              <a:buNone/>
            </a:pPr>
            <a:r>
              <a:rPr lang="en-US" sz="900"/>
              <a:t>+</a:t>
            </a:r>
            <a:endParaRPr lang="en-US" sz="900"/>
          </a:p>
          <a:p>
            <a:pPr marL="0" indent="0">
              <a:buNone/>
            </a:pPr>
            <a:r>
              <a:rPr lang="en-US" sz="900"/>
              <a:t>+	/* Get userspace string and assure termination */</a:t>
            </a:r>
            <a:endParaRPr lang="en-US" sz="900"/>
          </a:p>
          <a:p>
            <a:pPr marL="0" indent="0">
              <a:buNone/>
            </a:pPr>
            <a:r>
              <a:rPr lang="en-US" sz="900"/>
              <a:t>+	buf_size = min(count, sizeof(buf) - 1);</a:t>
            </a:r>
            <a:endParaRPr lang="en-US" sz="900"/>
          </a:p>
          <a:p>
            <a:pPr marL="0" indent="0">
              <a:buNone/>
            </a:pPr>
            <a:r>
              <a:rPr lang="en-US" sz="900"/>
              <a:t>+	if (copy_from_user(buf, user_buf, buf_size))</a:t>
            </a:r>
            <a:endParaRPr lang="en-US" sz="900"/>
          </a:p>
          <a:p>
            <a:pPr marL="0" indent="0">
              <a:buNone/>
            </a:pPr>
            <a:r>
              <a:rPr lang="en-US" sz="900"/>
              <a:t>+		return -EFAULT;</a:t>
            </a:r>
            <a:endParaRPr lang="en-US" sz="900"/>
          </a:p>
          <a:p>
            <a:pPr marL="0" indent="0">
              <a:buNone/>
            </a:pPr>
            <a:r>
              <a:rPr lang="en-US" sz="900"/>
              <a:t>+	buf[buf_size] = 0;</a:t>
            </a:r>
            <a:endParaRPr lang="en-US" sz="900"/>
          </a:p>
          <a:p>
            <a:pPr marL="0" indent="0">
              <a:buNone/>
            </a:pPr>
            <a:r>
              <a:rPr lang="en-US" sz="900"/>
              <a:t>+	sscanf(buf, "%u %u", &amp;pin, &amp;mode);</a:t>
            </a:r>
            <a:endParaRPr lang="en-US" sz="900"/>
          </a:p>
          <a:p>
            <a:pPr marL="0" indent="0">
              <a:buNone/>
            </a:pPr>
            <a:r>
              <a:rPr lang="en-US" sz="900"/>
              <a:t>+	pr_info("request set pin%d to mode%d\n", pin, mode);</a:t>
            </a:r>
            <a:endParaRPr lang="en-US" sz="900"/>
          </a:p>
          <a:p>
            <a:pPr marL="0" indent="0">
              <a:buNone/>
            </a:pPr>
            <a:r>
              <a:rPr lang="en-US" sz="900"/>
              <a:t>+</a:t>
            </a:r>
            <a:endParaRPr lang="en-US" sz="900"/>
          </a:p>
          <a:p>
            <a:pPr marL="0" indent="0">
              <a:buNone/>
            </a:pPr>
            <a:r>
              <a:rPr lang="en-US" sz="900"/>
              <a:t>+	mutex_lock(&amp;pinctrl_maps_mutex);</a:t>
            </a:r>
            <a:endParaRPr lang="en-US" sz="900"/>
          </a:p>
          <a:p>
            <a:pPr marL="0" indent="0">
              <a:buNone/>
            </a:pPr>
            <a:r>
              <a:rPr lang="en-US" sz="900"/>
              <a:t>+</a:t>
            </a:r>
            <a:endParaRPr lang="en-US" sz="900"/>
          </a:p>
          <a:p>
            <a:pPr marL="0" indent="0">
              <a:buNone/>
            </a:pPr>
            <a:r>
              <a:rPr lang="en-US" sz="900"/>
              <a:t>+	pctldev = file-&gt;f_inode-&gt;i_private;</a:t>
            </a:r>
            <a:endParaRPr lang="en-US" sz="900"/>
          </a:p>
          <a:p>
            <a:pPr marL="0" indent="0">
              <a:buNone/>
            </a:pPr>
            <a:r>
              <a:rPr lang="en-US" sz="900"/>
              <a:t>+//			get_pinctrl_dev_from_devname(pctl);</a:t>
            </a:r>
            <a:endParaRPr lang="en-US" sz="900"/>
          </a:p>
          <a:p>
            <a:pPr marL="0" indent="0">
              <a:buNone/>
            </a:pPr>
            <a:r>
              <a:rPr lang="en-US" sz="900"/>
              <a:t>+	if (pctldev)</a:t>
            </a:r>
            <a:endParaRPr lang="en-US" sz="900"/>
          </a:p>
          <a:p>
            <a:pPr marL="0" indent="0">
              <a:buNone/>
            </a:pPr>
            <a:r>
              <a:rPr lang="en-US" sz="900"/>
              <a:t>+		pmxops = pctldev-&gt;desc-&gt;pmxops;</a:t>
            </a:r>
            <a:endParaRPr lang="en-US" sz="900"/>
          </a:p>
          <a:p>
            <a:pPr marL="0" indent="0">
              <a:buNone/>
            </a:pPr>
            <a:r>
              <a:rPr lang="en-US" sz="900"/>
              <a:t>+</a:t>
            </a:r>
            <a:endParaRPr lang="en-US" sz="900"/>
          </a:p>
          <a:p>
            <a:pPr marL="0" indent="0">
              <a:buNone/>
            </a:pPr>
            <a:r>
              <a:rPr lang="en-US" sz="900"/>
              <a:t>+	if (pmxops &amp;&amp; pmxops-&gt;set_mux) {</a:t>
            </a:r>
            <a:endParaRPr lang="en-US" sz="900"/>
          </a:p>
          <a:p>
            <a:pPr marL="0" indent="0">
              <a:buNone/>
            </a:pPr>
            <a:r>
              <a:rPr lang="en-US" sz="900"/>
              <a:t>+		pmxops-&gt;set_mux(pctldev, mode, pin);</a:t>
            </a:r>
            <a:endParaRPr lang="en-US" sz="900"/>
          </a:p>
          <a:p>
            <a:pPr marL="0" indent="0">
              <a:buNone/>
            </a:pPr>
            <a:r>
              <a:rPr lang="en-US" sz="900"/>
              <a:t>+	}</a:t>
            </a:r>
            <a:endParaRPr lang="en-US" sz="900"/>
          </a:p>
          <a:p>
            <a:pPr marL="0" indent="0">
              <a:buNone/>
            </a:pPr>
            <a:r>
              <a:rPr lang="en-US" sz="900"/>
              <a:t>+</a:t>
            </a:r>
            <a:endParaRPr lang="en-US" sz="900"/>
          </a:p>
          <a:p>
            <a:pPr marL="0" indent="0">
              <a:buNone/>
            </a:pPr>
            <a:r>
              <a:rPr lang="en-US" sz="900"/>
              <a:t>+exit:</a:t>
            </a:r>
            <a:endParaRPr lang="en-US" sz="900"/>
          </a:p>
          <a:p>
            <a:pPr marL="0" indent="0">
              <a:buNone/>
            </a:pPr>
            <a:r>
              <a:rPr lang="en-US" sz="900"/>
              <a:t>+	mutex_unlock(&amp;pinctrl_maps_mutex);</a:t>
            </a:r>
            <a:endParaRPr lang="en-US" sz="900"/>
          </a:p>
          <a:p>
            <a:pPr marL="0" indent="0">
              <a:buNone/>
            </a:pPr>
            <a:r>
              <a:rPr lang="en-US" sz="900"/>
              <a:t>+</a:t>
            </a:r>
            <a:endParaRPr lang="en-US" sz="900"/>
          </a:p>
          <a:p>
            <a:pPr marL="0" indent="0">
              <a:buNone/>
            </a:pPr>
            <a:r>
              <a:rPr lang="en-US" sz="900"/>
              <a:t>+	return count;</a:t>
            </a:r>
            <a:endParaRPr lang="en-US" sz="900"/>
          </a:p>
          <a:p>
            <a:pPr marL="0" indent="0">
              <a:buNone/>
            </a:pPr>
            <a:r>
              <a:rPr lang="en-US" sz="900"/>
              <a:t>+}</a:t>
            </a:r>
            <a:endParaRPr lang="en-US" sz="900"/>
          </a:p>
          <a:p>
            <a:pPr marL="0" indent="0">
              <a:buNone/>
            </a:pPr>
            <a:r>
              <a:rPr lang="en-US" sz="900"/>
              <a:t> static const struct file_operations pinmux_pins_ops = {</a:t>
            </a:r>
            <a:endParaRPr lang="en-US" sz="900"/>
          </a:p>
          <a:p>
            <a:pPr marL="0" indent="0">
              <a:buNone/>
            </a:pPr>
            <a:r>
              <a:rPr lang="en-US" sz="900"/>
              <a:t> 	.open		= pinmux_pins_open,</a:t>
            </a:r>
            <a:endParaRPr lang="en-US" sz="900"/>
          </a:p>
          <a:p>
            <a:pPr marL="0" indent="0">
              <a:buNone/>
            </a:pPr>
            <a:r>
              <a:rPr lang="en-US" sz="900"/>
              <a:t> 	.read		= seq_read,</a:t>
            </a:r>
            <a:endParaRPr lang="en-US" sz="900"/>
          </a:p>
          <a:p>
            <a:pPr marL="0" indent="0">
              <a:buNone/>
            </a:pPr>
            <a:r>
              <a:rPr lang="en-US" sz="900"/>
              <a:t>+	.write		= pinmux_dbg_config_write,</a:t>
            </a:r>
            <a:endParaRPr lang="en-US" sz="900"/>
          </a:p>
          <a:p>
            <a:pPr marL="0" indent="0">
              <a:buNone/>
            </a:pPr>
            <a:r>
              <a:rPr lang="en-US" sz="900"/>
              <a:t> 	.llseek		= seq_lseek,</a:t>
            </a:r>
            <a:endParaRPr lang="en-US" sz="900"/>
          </a:p>
          <a:p>
            <a:pPr marL="0" indent="0">
              <a:buNone/>
            </a:pPr>
            <a:r>
              <a:rPr lang="en-US" sz="900"/>
              <a:t> 	.release	= single_release,</a:t>
            </a:r>
            <a:endParaRPr lang="en-US" sz="900"/>
          </a:p>
          <a:p>
            <a:pPr marL="0" indent="0">
              <a:buNone/>
            </a:pPr>
            <a:r>
              <a:rPr lang="en-US" sz="900"/>
              <a:t> };</a:t>
            </a:r>
            <a:endParaRPr lang="en-US" sz="900"/>
          </a:p>
          <a:p>
            <a:pPr marL="0" indent="0">
              <a:buNone/>
            </a:pPr>
            <a:r>
              <a:rPr lang="en-US" sz="900"/>
              <a:t>-- </a:t>
            </a:r>
            <a:endParaRPr lang="en-US" sz="900"/>
          </a:p>
          <a:p>
            <a:pPr marL="0" indent="0">
              <a:buNone/>
            </a:pPr>
            <a:r>
              <a:rPr lang="en-US" sz="900"/>
              <a:t>1.9.1</a:t>
            </a:r>
            <a:endParaRPr lang="en-US" sz="9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5385"/>
            <a:ext cx="5250815" cy="5304155"/>
          </a:xfrm>
        </p:spPr>
        <p:txBody>
          <a:bodyPr/>
          <a:p>
            <a:pPr marL="0" indent="0">
              <a:buNone/>
            </a:pPr>
            <a:r>
              <a:rPr lang="en-US" sz="1200"/>
              <a:t>PCI configuration space</a:t>
            </a:r>
            <a:endParaRPr lang="en-US" sz="1200"/>
          </a:p>
          <a:p>
            <a:pPr marL="0" indent="0">
              <a:buNone/>
            </a:pPr>
            <a:r>
              <a:rPr lang="en-US" sz="1200"/>
              <a:t>    PCI configuration space indicates base address registers, so we are able to read/write mmio registers in the address.</a:t>
            </a:r>
            <a:endParaRPr lang="en-US" sz="1200"/>
          </a:p>
          <a:p>
            <a:pPr marL="0" indent="0">
              <a:buNone/>
            </a:pPr>
            <a:endParaRPr lang="en-US" sz="1200"/>
          </a:p>
          <a:p>
            <a:pPr marL="0" indent="0">
              <a:buNone/>
            </a:pPr>
            <a:r>
              <a:rPr lang="en-US" sz="1200"/>
              <a:t>    PCI configuration space from Wikipedia</a:t>
            </a:r>
            <a:endParaRPr lang="en-US" sz="1200"/>
          </a:p>
          <a:p>
            <a:pPr marL="0" indent="0">
              <a:buNone/>
            </a:pPr>
            <a:r>
              <a:rPr lang="en-US" sz="1200"/>
              <a:t>To see pci configuration space, use "lspci -x" command.</a:t>
            </a:r>
            <a:endParaRPr lang="en-US" sz="1200"/>
          </a:p>
          <a:p>
            <a:pPr marL="0" indent="0">
              <a:buNone/>
            </a:pPr>
            <a:endParaRPr lang="en-US" sz="1200"/>
          </a:p>
          <a:p>
            <a:pPr marL="0" indent="0">
              <a:buNone/>
            </a:pPr>
            <a:r>
              <a:rPr lang="en-US" sz="1200"/>
              <a:t>Devmem2</a:t>
            </a:r>
            <a:endParaRPr lang="en-US" sz="1200"/>
          </a:p>
          <a:p>
            <a:pPr marL="0" indent="0">
              <a:buNone/>
            </a:pPr>
            <a:r>
              <a:rPr lang="en-US" sz="1200"/>
              <a:t>    Linux provides mmap and unmap to manipulate mmio registers in user space. devmem2 is very popular open source tool to read/write them.</a:t>
            </a:r>
            <a:endParaRPr lang="en-US" sz="1200"/>
          </a:p>
          <a:p>
            <a:pPr marL="0" indent="0">
              <a:buNone/>
            </a:pPr>
            <a:r>
              <a:rPr lang="en-US" sz="1200"/>
              <a:t>    Link : http://free-electrons.com/pub/mirror/devmem2.c</a:t>
            </a:r>
            <a:endParaRPr lang="en-US" sz="1200"/>
          </a:p>
          <a:p>
            <a:pPr marL="0" indent="0">
              <a:buNone/>
            </a:pPr>
            <a:endParaRPr lang="en-US" sz="1200"/>
          </a:p>
          <a:p>
            <a:pPr marL="0" indent="0">
              <a:buNone/>
            </a:pPr>
            <a:r>
              <a:rPr lang="en-US" sz="1200"/>
              <a:t>Cross compile to run on MRB</a:t>
            </a:r>
            <a:endParaRPr lang="en-US" sz="1200"/>
          </a:p>
          <a:p>
            <a:pPr marL="0" indent="0">
              <a:buNone/>
            </a:pPr>
            <a:r>
              <a:rPr lang="en-US" sz="1200"/>
              <a:t>    Easy to compile for MRB</a:t>
            </a:r>
            <a:endParaRPr lang="en-US" sz="1200"/>
          </a:p>
          <a:p>
            <a:pPr marL="0" indent="0">
              <a:buNone/>
            </a:pPr>
            <a:r>
              <a:rPr lang="en-US" sz="1200"/>
              <a:t>    $ source &lt;environment file&gt; (ex. $ source /opt/poky/oecore-x86_64/environment-setup-corei7-64-poky-linux $ $CC devmem2.c -o devmem2</a:t>
            </a:r>
            <a:endParaRPr lang="en-US" sz="1200"/>
          </a:p>
          <a:p>
            <a:pPr marL="0" indent="0">
              <a:buNone/>
            </a:pPr>
            <a:endParaRPr lang="en-US" sz="1200"/>
          </a:p>
          <a:p>
            <a:pPr marL="0" indent="0">
              <a:buNone/>
            </a:pPr>
            <a:r>
              <a:rPr lang="en-US" sz="1200"/>
              <a:t>Example to change USB port status and control register.</a:t>
            </a:r>
            <a:endParaRPr lang="en-US" sz="1200"/>
          </a:p>
          <a:p>
            <a:pPr marL="0" indent="0">
              <a:buNone/>
            </a:pPr>
            <a:r>
              <a:rPr lang="en-US" sz="1200"/>
              <a:t>    Check PCI device ID and Bus:Device:Function in EDS vol.1. xHCI controller is allocated in 00:0x15:00</a:t>
            </a:r>
            <a:endParaRPr lang="en-US" sz="1200"/>
          </a:p>
          <a:p>
            <a:pPr marL="0" indent="0">
              <a:buNone/>
            </a:pPr>
            <a:r>
              <a:rPr lang="en-US" sz="1200"/>
              <a:t>    Get base address register (offset is 0x10). </a:t>
            </a:r>
            <a:endParaRPr lang="en-US" sz="1200"/>
          </a:p>
          <a:p>
            <a:pPr marL="0" indent="0">
              <a:buNone/>
            </a:pPr>
            <a:r>
              <a:rPr lang="en-US" sz="1200"/>
              <a:t>        Base address register value is 0xb3600000.</a:t>
            </a:r>
            <a:endParaRPr lang="en-US" sz="1200"/>
          </a:p>
        </p:txBody>
      </p:sp>
      <p:pic>
        <p:nvPicPr>
          <p:cNvPr id="4" name="Picture 3"/>
          <p:cNvPicPr>
            <a:picLocks noChangeAspect="1"/>
          </p:cNvPicPr>
          <p:nvPr/>
        </p:nvPicPr>
        <p:blipFill>
          <a:blip r:embed="rId1"/>
          <a:stretch>
            <a:fillRect/>
          </a:stretch>
        </p:blipFill>
        <p:spPr>
          <a:xfrm>
            <a:off x="10064750" y="233045"/>
            <a:ext cx="1962785" cy="1877695"/>
          </a:xfrm>
          <a:prstGeom prst="rect">
            <a:avLst/>
          </a:prstGeom>
        </p:spPr>
      </p:pic>
      <p:pic>
        <p:nvPicPr>
          <p:cNvPr id="5" name="Picture 4"/>
          <p:cNvPicPr>
            <a:picLocks noChangeAspect="1"/>
          </p:cNvPicPr>
          <p:nvPr/>
        </p:nvPicPr>
        <p:blipFill>
          <a:blip r:embed="rId2"/>
          <a:stretch>
            <a:fillRect/>
          </a:stretch>
        </p:blipFill>
        <p:spPr>
          <a:xfrm>
            <a:off x="6004560" y="5614035"/>
            <a:ext cx="4257040" cy="904875"/>
          </a:xfrm>
          <a:prstGeom prst="rect">
            <a:avLst/>
          </a:prstGeom>
        </p:spPr>
      </p:pic>
      <p:pic>
        <p:nvPicPr>
          <p:cNvPr id="6" name="Picture 5"/>
          <p:cNvPicPr>
            <a:picLocks noChangeAspect="1"/>
          </p:cNvPicPr>
          <p:nvPr/>
        </p:nvPicPr>
        <p:blipFill>
          <a:blip r:embed="rId3"/>
          <a:stretch>
            <a:fillRect/>
          </a:stretch>
        </p:blipFill>
        <p:spPr>
          <a:xfrm>
            <a:off x="5970905" y="2186305"/>
            <a:ext cx="5911850" cy="326072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6020"/>
            <a:ext cx="4753610" cy="5304155"/>
          </a:xfrm>
        </p:spPr>
        <p:txBody>
          <a:bodyPr/>
          <a:p>
            <a:pPr marL="0" indent="0">
              <a:buNone/>
            </a:pPr>
            <a:r>
              <a:rPr lang="en-US" sz="1200"/>
              <a:t>PORTSCx registers are defined in EDS chapter 2 like below.</a:t>
            </a:r>
            <a:endParaRPr lang="en-US" sz="1200"/>
          </a:p>
          <a:p>
            <a:pPr marL="0" indent="0">
              <a:buNone/>
            </a:pPr>
            <a:r>
              <a:rPr lang="en-US" sz="1200"/>
              <a:t>Before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After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Disable PP bit to turn off port power, so USB is disconnected.</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Enable PP bit to turn on port power, so USB is re-connected.</a:t>
            </a:r>
            <a:endParaRPr lang="en-US" sz="1200"/>
          </a:p>
        </p:txBody>
      </p:sp>
      <p:pic>
        <p:nvPicPr>
          <p:cNvPr id="7" name="Picture 6"/>
          <p:cNvPicPr>
            <a:picLocks noChangeAspect="1"/>
          </p:cNvPicPr>
          <p:nvPr/>
        </p:nvPicPr>
        <p:blipFill>
          <a:blip r:embed="rId1"/>
          <a:stretch>
            <a:fillRect/>
          </a:stretch>
        </p:blipFill>
        <p:spPr>
          <a:xfrm>
            <a:off x="5407660" y="1151255"/>
            <a:ext cx="6673215" cy="2736215"/>
          </a:xfrm>
          <a:prstGeom prst="rect">
            <a:avLst/>
          </a:prstGeom>
        </p:spPr>
      </p:pic>
      <p:pic>
        <p:nvPicPr>
          <p:cNvPr id="8" name="Picture 7"/>
          <p:cNvPicPr>
            <a:picLocks noChangeAspect="1"/>
          </p:cNvPicPr>
          <p:nvPr/>
        </p:nvPicPr>
        <p:blipFill>
          <a:blip r:embed="rId2"/>
          <a:stretch>
            <a:fillRect/>
          </a:stretch>
        </p:blipFill>
        <p:spPr>
          <a:xfrm>
            <a:off x="5379720" y="3862070"/>
            <a:ext cx="6748145" cy="2929255"/>
          </a:xfrm>
          <a:prstGeom prst="rect">
            <a:avLst/>
          </a:prstGeom>
        </p:spPr>
      </p:pic>
      <p:pic>
        <p:nvPicPr>
          <p:cNvPr id="9" name="Picture 8"/>
          <p:cNvPicPr>
            <a:picLocks noChangeAspect="1"/>
          </p:cNvPicPr>
          <p:nvPr/>
        </p:nvPicPr>
        <p:blipFill>
          <a:blip r:embed="rId3"/>
          <a:stretch>
            <a:fillRect/>
          </a:stretch>
        </p:blipFill>
        <p:spPr>
          <a:xfrm>
            <a:off x="661670" y="1741170"/>
            <a:ext cx="3780790" cy="628650"/>
          </a:xfrm>
          <a:prstGeom prst="rect">
            <a:avLst/>
          </a:prstGeom>
        </p:spPr>
      </p:pic>
      <p:pic>
        <p:nvPicPr>
          <p:cNvPr id="10" name="Picture 9"/>
          <p:cNvPicPr>
            <a:picLocks noChangeAspect="1"/>
          </p:cNvPicPr>
          <p:nvPr/>
        </p:nvPicPr>
        <p:blipFill>
          <a:blip r:embed="rId4"/>
          <a:stretch>
            <a:fillRect/>
          </a:stretch>
        </p:blipFill>
        <p:spPr>
          <a:xfrm>
            <a:off x="687070" y="2853690"/>
            <a:ext cx="3561715" cy="561975"/>
          </a:xfrm>
          <a:prstGeom prst="rect">
            <a:avLst/>
          </a:prstGeom>
        </p:spPr>
      </p:pic>
      <p:pic>
        <p:nvPicPr>
          <p:cNvPr id="11" name="Picture 10"/>
          <p:cNvPicPr>
            <a:picLocks noChangeAspect="1"/>
          </p:cNvPicPr>
          <p:nvPr/>
        </p:nvPicPr>
        <p:blipFill>
          <a:blip r:embed="rId5"/>
          <a:stretch>
            <a:fillRect/>
          </a:stretch>
        </p:blipFill>
        <p:spPr>
          <a:xfrm>
            <a:off x="688975" y="3945255"/>
            <a:ext cx="3571240" cy="742950"/>
          </a:xfrm>
          <a:prstGeom prst="rect">
            <a:avLst/>
          </a:prstGeom>
        </p:spPr>
      </p:pic>
      <p:pic>
        <p:nvPicPr>
          <p:cNvPr id="12" name="Picture 11"/>
          <p:cNvPicPr>
            <a:picLocks noChangeAspect="1"/>
          </p:cNvPicPr>
          <p:nvPr/>
        </p:nvPicPr>
        <p:blipFill>
          <a:blip r:embed="rId6"/>
          <a:stretch>
            <a:fillRect/>
          </a:stretch>
        </p:blipFill>
        <p:spPr>
          <a:xfrm>
            <a:off x="668655" y="5053965"/>
            <a:ext cx="5400040" cy="174307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MIPI-DSI 三种 Video Mode 理解</a:t>
            </a:r>
            <a:endParaRPr lang="en-US"/>
          </a:p>
        </p:txBody>
      </p:sp>
      <p:sp>
        <p:nvSpPr>
          <p:cNvPr id="3" name="Content Placeholder 2"/>
          <p:cNvSpPr>
            <a:spLocks noGrp="1"/>
          </p:cNvSpPr>
          <p:nvPr>
            <p:ph idx="1"/>
          </p:nvPr>
        </p:nvSpPr>
        <p:spPr>
          <a:xfrm>
            <a:off x="610235" y="1174750"/>
            <a:ext cx="8316595" cy="4953000"/>
          </a:xfrm>
        </p:spPr>
        <p:txBody>
          <a:bodyPr/>
          <a:p>
            <a:pPr marL="0" indent="0">
              <a:buNone/>
            </a:pPr>
            <a:r>
              <a:rPr lang="en-US" sz="1400"/>
              <a:t>D- PHY的物理层支持HS(High Speed)和LP(Low Power)两种工作模式</a:t>
            </a:r>
            <a:endParaRPr lang="en-US" sz="1400"/>
          </a:p>
          <a:p>
            <a:pPr marL="0" indent="0">
              <a:buNone/>
            </a:pPr>
            <a:endParaRPr lang="en-US" sz="1400"/>
          </a:p>
          <a:p>
            <a:pPr marL="0" indent="0">
              <a:buNone/>
            </a:pPr>
            <a:r>
              <a:rPr lang="en-US" sz="1400"/>
              <a:t>    HS模式：低压</a:t>
            </a:r>
            <a:r>
              <a:rPr lang="x-none" altLang="en-US" sz="1400"/>
              <a:t>差</a:t>
            </a:r>
            <a:r>
              <a:rPr lang="en-US" sz="1400"/>
              <a:t>分信号 功耗大 高速率（80M -1Gbps） 信号幅值（100mv-300mv）</a:t>
            </a:r>
            <a:endParaRPr lang="en-US" sz="1400"/>
          </a:p>
          <a:p>
            <a:pPr marL="0" indent="0">
              <a:buNone/>
            </a:pPr>
            <a:endParaRPr lang="en-US" sz="1400"/>
          </a:p>
          <a:p>
            <a:pPr marL="0" indent="0">
              <a:buNone/>
            </a:pPr>
            <a:r>
              <a:rPr lang="en-US" sz="1400"/>
              <a:t>    LP模式：单端信号 功耗小，速率低（&lt; 10Mbps) 信号幅值（0-1.2V）</a:t>
            </a:r>
            <a:endParaRPr lang="en-US" sz="1400"/>
          </a:p>
          <a:p>
            <a:pPr marL="0" indent="0">
              <a:buNone/>
            </a:pPr>
            <a:endParaRPr lang="en-US" sz="1400"/>
          </a:p>
          <a:p>
            <a:pPr marL="0" indent="0">
              <a:buNone/>
            </a:pPr>
            <a:r>
              <a:rPr lang="en-US" sz="1400"/>
              <a:t>在高速模式下，通道状态是差分的0或1，定义P比N高时定义为1，P比N低时定义为0，此时线上典型电压为差分200mv</a:t>
            </a:r>
            <a:endParaRPr lang="en-US" sz="1400"/>
          </a:p>
          <a:p>
            <a:pPr marL="0" indent="0">
              <a:buNone/>
            </a:pPr>
            <a:r>
              <a:rPr lang="en-US" sz="1400"/>
              <a:t>在LP模式下，只用lane0传输数据和时钟，双向数据传输。</a:t>
            </a:r>
            <a:endParaRPr lang="en-US" sz="1400"/>
          </a:p>
          <a:p>
            <a:pPr marL="0" indent="0">
              <a:buNone/>
            </a:pPr>
            <a:r>
              <a:rPr lang="en-US" sz="1400"/>
              <a:t>链路层的模式分为：Command模式和Video模式。</a:t>
            </a:r>
            <a:endParaRPr lang="en-US" sz="1400"/>
          </a:p>
          <a:p>
            <a:pPr marL="0" indent="0">
              <a:buNone/>
            </a:pPr>
            <a:endParaRPr lang="en-US" sz="1400"/>
          </a:p>
          <a:p>
            <a:pPr marL="0" indent="0">
              <a:buNone/>
            </a:pPr>
            <a:r>
              <a:rPr lang="en-US" sz="1400"/>
              <a:t>    链路层选择Command模式时，物理层可以为HS模式，也可以为LP模式；</a:t>
            </a:r>
            <a:endParaRPr lang="en-US" sz="1400"/>
          </a:p>
          <a:p>
            <a:pPr marL="0" indent="0">
              <a:buNone/>
            </a:pPr>
            <a:r>
              <a:rPr lang="en-US" sz="1400"/>
              <a:t>    链路层选择Video模式时，物理层只能选择HS模式。</a:t>
            </a:r>
            <a:endParaRPr lang="en-US" sz="1400"/>
          </a:p>
          <a:p>
            <a:pPr marL="0" indent="0">
              <a:buNone/>
            </a:pPr>
            <a:endParaRPr lang="en-US" sz="1400"/>
          </a:p>
          <a:p>
            <a:pPr marL="0" indent="0">
              <a:buNone/>
            </a:pPr>
            <a:endParaRPr lang="en-US" sz="1400"/>
          </a:p>
          <a:p>
            <a:pPr marL="0" indent="0">
              <a:buNone/>
            </a:pPr>
            <a:r>
              <a:rPr lang="en-US" sz="1400"/>
              <a:t>Video模式时，物理层只能选择HS模式，下面是video模式下传递一个些图片像素数据包（长包）。</a:t>
            </a:r>
            <a:endParaRPr lang="en-US" sz="1400"/>
          </a:p>
          <a:p>
            <a:pPr marL="0" indent="0">
              <a:buNone/>
            </a:pPr>
            <a:r>
              <a:rPr lang="en-US" sz="1400"/>
              <a:t>和command模式不同的是Data Type，这里的Data Type是3Eh,下面有一张Data Type的表。</a:t>
            </a:r>
            <a:endParaRPr lang="en-US" sz="1400"/>
          </a:p>
          <a:p>
            <a:pPr marL="0" indent="0">
              <a:buNone/>
            </a:pPr>
            <a:endParaRPr lang="en-US" sz="1400"/>
          </a:p>
        </p:txBody>
      </p:sp>
      <p:pic>
        <p:nvPicPr>
          <p:cNvPr id="4" name="Picture 3"/>
          <p:cNvPicPr>
            <a:picLocks noChangeAspect="1"/>
          </p:cNvPicPr>
          <p:nvPr/>
        </p:nvPicPr>
        <p:blipFill>
          <a:blip r:embed="rId1"/>
          <a:stretch>
            <a:fillRect/>
          </a:stretch>
        </p:blipFill>
        <p:spPr>
          <a:xfrm>
            <a:off x="8793480" y="1249045"/>
            <a:ext cx="3037840" cy="3422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100455"/>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r>
                        <a:rPr lang="x-none" altLang="en-US" sz="1600">
                          <a:effectLst/>
                        </a:rPr>
                        <a:t>, where most of the ebuild files for needed packages reside.</a:t>
                      </a:r>
                      <a:endParaRPr lang="x-none" alt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21082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45000" lnSpcReduction="10000"/>
          </a:bodyPr>
          <a:lstStyle/>
          <a:p>
            <a:pPr eaLnBrk="1" fontAlgn="auto" latinLnBrk="0" hangingPunct="1">
              <a:lnSpc>
                <a:spcPct val="150000"/>
              </a:lnSpc>
              <a:spcBef>
                <a:spcPts val="0"/>
              </a:spcBef>
            </a:pPr>
            <a:r>
              <a:rPr lang="en-US"/>
              <a:t>Chrom</a:t>
            </a:r>
            <a:r>
              <a:rPr lang="x-none" altLang="en-US"/>
              <a:t>ium</a:t>
            </a:r>
            <a:r>
              <a:rPr lang="en-US"/>
              <a:t> OS provides a variety of logs that can help user understand the current state of the machine or what causes a crash within the system.</a:t>
            </a:r>
            <a:endParaRPr lang="en-US"/>
          </a:p>
          <a:p>
            <a:pPr lvl="1" eaLnBrk="1" fontAlgn="auto" latinLnBrk="0" hangingPunct="1">
              <a:lnSpc>
                <a:spcPct val="150000"/>
              </a:lnSpc>
              <a:spcBef>
                <a:spcPts val="0"/>
              </a:spcBef>
            </a:pPr>
            <a:r>
              <a:rPr lang="x-none" altLang="en-US"/>
              <a:t>/dev/pstore</a:t>
            </a:r>
            <a:endParaRPr lang="x-none" altLang="en-US"/>
          </a:p>
          <a:p>
            <a:pPr lvl="2" eaLnBrk="1" fontAlgn="auto" latinLnBrk="0" hangingPunct="1">
              <a:lnSpc>
                <a:spcPct val="150000"/>
              </a:lnSpc>
              <a:spcBef>
                <a:spcPts val="0"/>
              </a:spcBef>
            </a:pPr>
            <a:r>
              <a:rPr lang="en-US"/>
              <a:t>When a crash occurs that induces a reboot console-ramoops captures logs leading up to the reboot. </a:t>
            </a:r>
            <a:r>
              <a:rPr lang="x-none" altLang="en-US"/>
              <a:t>Reference: https://www.kernel.org/doc/html/latest/admin-guide/ramoops.html</a:t>
            </a:r>
            <a:endParaRPr lang="x-none" altLang="en-US"/>
          </a:p>
          <a:p>
            <a:pPr lvl="1" eaLnBrk="1" fontAlgn="auto" latinLnBrk="0" hangingPunct="1">
              <a:lnSpc>
                <a:spcPct val="150000"/>
              </a:lnSpc>
              <a:spcBef>
                <a:spcPts val="0"/>
              </a:spcBef>
            </a:pPr>
            <a:r>
              <a:rPr lang="en-US"/>
              <a:t>dmesg -w</a:t>
            </a:r>
            <a:endParaRPr lang="en-US"/>
          </a:p>
          <a:p>
            <a:pPr lvl="2" eaLnBrk="1" fontAlgn="auto" latinLnBrk="0" hangingPunct="1">
              <a:lnSpc>
                <a:spcPct val="150000"/>
              </a:lnSpc>
              <a:spcBef>
                <a:spcPts val="0"/>
              </a:spcBef>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eaLnBrk="1" fontAlgn="auto" latinLnBrk="0" hangingPunct="1">
              <a:lnSpc>
                <a:spcPct val="150000"/>
              </a:lnSpc>
              <a:spcBef>
                <a:spcPts val="0"/>
              </a:spcBef>
            </a:pPr>
            <a:r>
              <a:rPr lang="en-US"/>
              <a:t>tailf /var/log/messages</a:t>
            </a:r>
            <a:endParaRPr lang="en-US"/>
          </a:p>
          <a:p>
            <a:pPr lvl="2" eaLnBrk="1" fontAlgn="auto" latinLnBrk="0" hangingPunct="1">
              <a:lnSpc>
                <a:spcPct val="150000"/>
              </a:lnSpc>
              <a:spcBef>
                <a:spcPts val="0"/>
              </a:spcBef>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eaLnBrk="1" fontAlgn="auto" latinLnBrk="0" hangingPunct="1">
              <a:lnSpc>
                <a:spcPct val="150000"/>
              </a:lnSpc>
              <a:spcBef>
                <a:spcPts val="0"/>
              </a:spcBef>
            </a:pPr>
            <a:r>
              <a:rPr lang="en-US"/>
              <a:t>/var/log/messages.*</a:t>
            </a:r>
            <a:endParaRPr lang="en-US"/>
          </a:p>
          <a:p>
            <a:pPr lvl="2" eaLnBrk="1" fontAlgn="auto" latinLnBrk="0" hangingPunct="1">
              <a:lnSpc>
                <a:spcPct val="150000"/>
              </a:lnSpc>
              <a:spcBef>
                <a:spcPts val="0"/>
              </a:spcBef>
            </a:pPr>
            <a:r>
              <a:rPr lang="en-US"/>
              <a:t>Older versions of /var/log/messages as rotated by /usr/sbin/chromeos-cleanup-logs - which you can call manually to start a new /var/log/messages files without losing anything.</a:t>
            </a:r>
            <a:endParaRPr lang="en-US"/>
          </a:p>
          <a:p>
            <a:pPr lvl="1" eaLnBrk="1" fontAlgn="auto" latinLnBrk="0" hangingPunct="1">
              <a:lnSpc>
                <a:spcPct val="150000"/>
              </a:lnSpc>
              <a:spcBef>
                <a:spcPts val="0"/>
              </a:spcBef>
            </a:pPr>
            <a:r>
              <a:rPr lang="en-US"/>
              <a:t>/var/log/ui/ui.LATEST and /var/log/chrome/chrome</a:t>
            </a:r>
            <a:endParaRPr lang="en-US"/>
          </a:p>
          <a:p>
            <a:pPr lvl="2" eaLnBrk="1" fontAlgn="auto" latinLnBrk="0" hangingPunct="1">
              <a:lnSpc>
                <a:spcPct val="150000"/>
              </a:lnSpc>
              <a:spcBef>
                <a:spcPts val="0"/>
              </a:spcBef>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109532</Words>
  <Application>Kingsoft Office WPP</Application>
  <PresentationFormat>Widescreen</PresentationFormat>
  <Paragraphs>2406</Paragraphs>
  <Slides>139</Slides>
  <Notes>56</Notes>
  <HiddenSlides>0</HiddenSlides>
  <MMClips>0</MMClips>
  <ScaleCrop>false</ScaleCrop>
  <HeadingPairs>
    <vt:vector size="4" baseType="variant">
      <vt:variant>
        <vt:lpstr>主题</vt:lpstr>
      </vt:variant>
      <vt:variant>
        <vt:i4>1</vt:i4>
      </vt:variant>
      <vt:variant>
        <vt:lpstr>幻灯片标题</vt:lpstr>
      </vt:variant>
      <vt:variant>
        <vt:i4>139</vt:i4>
      </vt:variant>
    </vt:vector>
  </HeadingPairs>
  <TitlesOfParts>
    <vt:vector size="140"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Using the NMI Watchdog in Linux</vt:lpstr>
      <vt:lpstr>Sound Open Firmware (SOF)</vt:lpstr>
      <vt:lpstr>Using the NMI Watchdog in Linux - 1</vt:lpstr>
      <vt:lpstr>Using the NMI Watchdog in Linux - 3</vt:lpstr>
      <vt:lpstr>Using the NMI Watchdog in Linux - 4</vt:lpstr>
      <vt:lpstr>Using the NMI Watchdog in Linux - 5</vt:lpstr>
      <vt:lpstr>PowerPoint 演示文稿</vt:lpstr>
      <vt:lpstr>Dynamic Set Mux Pins Function for Debug Purpose - 1</vt:lpstr>
      <vt:lpstr>Dynamic Set Mux Pins Function for Debug Purpose - 2</vt:lpstr>
      <vt:lpstr>Dynamic Set Mux Pins Function for Debug Purpose - 3</vt:lpstr>
      <vt:lpstr>PowerPoint 演示文稿</vt:lpstr>
      <vt:lpstr>Manipulate PCI Device Registers via MMIO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685</cp:revision>
  <dcterms:created xsi:type="dcterms:W3CDTF">2019-09-06T07:17:07Z</dcterms:created>
  <dcterms:modified xsi:type="dcterms:W3CDTF">2019-09-06T07:17:07Z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